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24.xml"/>
  <Override ContentType="application/vnd.openxmlformats-officedocument.presentationml.slideLayout+xml" PartName="/ppt/slideLayouts/slideLayout11.xml"/>
  <Override ContentType="application/vnd.openxmlformats-officedocument.presentationml.slideLayout+xml" PartName="/ppt/slideLayouts/slideLayout29.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33.xml"/>
  <Override ContentType="application/vnd.openxmlformats-officedocument.presentationml.slideLayout+xml" PartName="/ppt/slideLayouts/slideLayout25.xml"/>
  <Override ContentType="application/vnd.openxmlformats-officedocument.presentationml.slideLayout+xml" PartName="/ppt/slideLayouts/slideLayout17.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34.xml"/>
  <Override ContentType="application/vnd.openxmlformats-officedocument.presentationml.slideLayout+xml" PartName="/ppt/slideLayouts/slideLayout6.xml"/>
  <Override ContentType="application/vnd.openxmlformats-officedocument.presentationml.slideLayout+xml" PartName="/ppt/slideLayouts/slideLayout21.xml"/>
  <Override ContentType="application/vnd.openxmlformats-officedocument.presentationml.slideLayout+xml" PartName="/ppt/slideLayouts/slideLayout30.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26.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35.xml"/>
  <Override ContentType="application/vnd.openxmlformats-officedocument.presentationml.slideLayout+xml" PartName="/ppt/slideLayouts/slideLayout9.xml"/>
  <Override ContentType="application/vnd.openxmlformats-officedocument.presentationml.slideLayout+xml" PartName="/ppt/slideLayouts/slideLayout31.xml"/>
  <Override ContentType="application/vnd.openxmlformats-officedocument.presentationml.slideLayout+xml" PartName="/ppt/slideLayouts/slideLayout19.xml"/>
  <Override ContentType="application/vnd.openxmlformats-officedocument.presentationml.slideLayout+xml" PartName="/ppt/slideLayouts/slideLayout36.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28.xml"/>
  <Override ContentType="application/vnd.openxmlformats-officedocument.presentationml.slideLayout+xml" PartName="/ppt/slideLayouts/slideLayout27.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23.xml"/>
  <Override ContentType="application/vnd.openxmlformats-officedocument.presentationml.slideLayout+xml" PartName="/ppt/slideLayouts/slideLayout8.xml"/>
  <Override ContentType="application/vnd.openxmlformats-officedocument.presentationml.slideLayout+xml" PartName="/ppt/slideLayouts/slideLayout32.xml"/>
  <Override ContentType="application/vnd.openxmlformats-officedocument.presentationml.slideMaster+xml" PartName="/ppt/slideMasters/slideMaster3.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theme+xml" PartName="/ppt/theme/theme4.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embedTrueTypeFonts="1" strictFirstAndLastChars="0" saveSubsetFonts="1">
  <p:sldMasterIdLst>
    <p:sldMasterId id="2147483684" r:id="rId4"/>
    <p:sldMasterId id="2147483685" r:id="rId5"/>
    <p:sldMasterId id="2147483686" r:id="rId6"/>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Lst>
  <p:sldSz cy="6858000" cx="9144000"/>
  <p:notesSz cx="6858000" cy="9296400"/>
  <p:embeddedFontLst>
    <p:embeddedFont>
      <p:font typeface="Arial Black"/>
      <p:regular r:id="rId26"/>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1DED92FC-1D72-4E01-9CCE-29B411A3180C}">
  <a:tblStyle styleId="{1DED92FC-1D72-4E01-9CCE-29B411A3180C}" styleName="Table_0"/>
</a:tblStyleLst>
</file>

<file path=ppt/_rels/presentation.xml.rels><?xml version="1.0" encoding="UTF-8" standalone="yes"?><Relationships xmlns="http://schemas.openxmlformats.org/package/2006/relationships"><Relationship Id="rId20" Type="http://schemas.openxmlformats.org/officeDocument/2006/relationships/slide" Target="slides/slide13.xml"/><Relationship Id="rId22" Type="http://schemas.openxmlformats.org/officeDocument/2006/relationships/slide" Target="slides/slide15.xml"/><Relationship Id="rId21" Type="http://schemas.openxmlformats.org/officeDocument/2006/relationships/slide" Target="slides/slide14.xml"/><Relationship Id="rId24" Type="http://schemas.openxmlformats.org/officeDocument/2006/relationships/slide" Target="slides/slide17.xml"/><Relationship Id="rId23" Type="http://schemas.openxmlformats.org/officeDocument/2006/relationships/slide" Target="slides/slide16.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2.xml"/><Relationship Id="rId26" Type="http://schemas.openxmlformats.org/officeDocument/2006/relationships/font" Target="fonts/ArialBlack-regular.fntdata"/><Relationship Id="rId25" Type="http://schemas.openxmlformats.org/officeDocument/2006/relationships/slide" Target="slides/slide18.xml"/><Relationship Id="rId5" Type="http://schemas.openxmlformats.org/officeDocument/2006/relationships/slideMaster" Target="slideMasters/slideMaster2.xml"/><Relationship Id="rId6" Type="http://schemas.openxmlformats.org/officeDocument/2006/relationships/slideMaster" Target="slideMasters/slideMaster3.xml"/><Relationship Id="rId7" Type="http://schemas.openxmlformats.org/officeDocument/2006/relationships/notesMaster" Target="notesMasters/notesMaster1.xml"/><Relationship Id="rId8" Type="http://schemas.openxmlformats.org/officeDocument/2006/relationships/slide" Target="slides/slide1.xml"/><Relationship Id="rId11" Type="http://schemas.openxmlformats.org/officeDocument/2006/relationships/slide" Target="slides/slide4.xml"/><Relationship Id="rId10" Type="http://schemas.openxmlformats.org/officeDocument/2006/relationships/slide" Target="slides/slide3.xml"/><Relationship Id="rId13" Type="http://schemas.openxmlformats.org/officeDocument/2006/relationships/slide" Target="slides/slide6.xml"/><Relationship Id="rId12" Type="http://schemas.openxmlformats.org/officeDocument/2006/relationships/slide" Target="slides/slide5.xml"/><Relationship Id="rId15" Type="http://schemas.openxmlformats.org/officeDocument/2006/relationships/slide" Target="slides/slide8.xml"/><Relationship Id="rId14" Type="http://schemas.openxmlformats.org/officeDocument/2006/relationships/slide" Target="slides/slide7.xml"/><Relationship Id="rId17" Type="http://schemas.openxmlformats.org/officeDocument/2006/relationships/slide" Target="slides/slide10.xml"/><Relationship Id="rId16" Type="http://schemas.openxmlformats.org/officeDocument/2006/relationships/slide" Target="slides/slide9.xml"/><Relationship Id="rId19" Type="http://schemas.openxmlformats.org/officeDocument/2006/relationships/slide" Target="slides/slide12.xml"/><Relationship Id="rId18"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2" name="Shape 2"/>
        <p:cNvGrpSpPr/>
        <p:nvPr/>
      </p:nvGrpSpPr>
      <p:grpSpPr>
        <a:xfrm>
          <a:off x="0" y="0"/>
          <a:ext cx="0" cy="0"/>
          <a:chOff x="0" y="0"/>
          <a:chExt cx="0" cy="0"/>
        </a:xfrm>
      </p:grpSpPr>
      <p:sp>
        <p:nvSpPr>
          <p:cNvPr id="3" name="Shape 3"/>
          <p:cNvSpPr txBox="1"/>
          <p:nvPr>
            <p:ph idx="2" type="hdr"/>
          </p:nvPr>
        </p:nvSpPr>
        <p:spPr>
          <a:xfrm>
            <a:off x="0" y="0"/>
            <a:ext cx="2971799" cy="465138"/>
          </a:xfrm>
          <a:prstGeom prst="rect">
            <a:avLst/>
          </a:prstGeom>
          <a:noFill/>
          <a:ln>
            <a:noFill/>
          </a:ln>
        </p:spPr>
        <p:txBody>
          <a:bodyPr anchorCtr="0" anchor="t" bIns="91425" lIns="91425" rIns="91425" tIns="91425"/>
          <a:lstStyle>
            <a:lvl1pPr indent="0" lvl="0" marL="0" marR="0" rtl="0" algn="l">
              <a:spcBef>
                <a:spcPts val="0"/>
              </a:spcBef>
              <a:spcAft>
                <a:spcPts val="0"/>
              </a:spcAft>
              <a:buNone/>
              <a:defRPr b="0" i="0" sz="1200" u="none" cap="none" strike="noStrike">
                <a:solidFill>
                  <a:schemeClr val="dk1"/>
                </a:solidFill>
                <a:latin typeface="Calibri"/>
                <a:ea typeface="Calibri"/>
                <a:cs typeface="Calibri"/>
                <a:sym typeface="Calibri"/>
              </a:defRPr>
            </a:lvl1pPr>
            <a:lvl2pPr indent="0" lvl="1" marL="457200" marR="0" rtl="0" algn="l">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4" name="Shape 4"/>
          <p:cNvSpPr txBox="1"/>
          <p:nvPr>
            <p:ph idx="10" type="dt"/>
          </p:nvPr>
        </p:nvSpPr>
        <p:spPr>
          <a:xfrm>
            <a:off x="3884612" y="0"/>
            <a:ext cx="2971799" cy="465138"/>
          </a:xfrm>
          <a:prstGeom prst="rect">
            <a:avLst/>
          </a:prstGeom>
          <a:noFill/>
          <a:ln>
            <a:noFill/>
          </a:ln>
        </p:spPr>
        <p:txBody>
          <a:bodyPr anchorCtr="0" anchor="t" bIns="91425" lIns="91425" rIns="91425" tIns="91425"/>
          <a:lstStyle>
            <a:lvl1pPr indent="0" lvl="0" marL="0" marR="0" rtl="0" algn="r">
              <a:spcBef>
                <a:spcPts val="0"/>
              </a:spcBef>
              <a:spcAft>
                <a:spcPts val="0"/>
              </a:spcAft>
              <a:buNone/>
              <a:defRPr b="0" i="0" sz="1200" u="none" cap="none" strike="noStrike">
                <a:solidFill>
                  <a:schemeClr val="dk1"/>
                </a:solidFill>
                <a:latin typeface="Calibri"/>
                <a:ea typeface="Calibri"/>
                <a:cs typeface="Calibri"/>
                <a:sym typeface="Calibri"/>
              </a:defRPr>
            </a:lvl1pPr>
            <a:lvl2pPr indent="0" lvl="1" marL="457200" marR="0" rtl="0" algn="l">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5" name="Shape 5"/>
          <p:cNvSpPr/>
          <p:nvPr>
            <p:ph idx="3" type="sldImg"/>
          </p:nvPr>
        </p:nvSpPr>
        <p:spPr>
          <a:xfrm>
            <a:off x="1106487" y="696912"/>
            <a:ext cx="4645024" cy="3484562"/>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6" name="Shape 6"/>
          <p:cNvSpPr txBox="1"/>
          <p:nvPr>
            <p:ph idx="1" type="body"/>
          </p:nvPr>
        </p:nvSpPr>
        <p:spPr>
          <a:xfrm>
            <a:off x="685800" y="4416425"/>
            <a:ext cx="5486399" cy="4183063"/>
          </a:xfrm>
          <a:prstGeom prst="rect">
            <a:avLst/>
          </a:prstGeom>
          <a:noFill/>
          <a:ln>
            <a:noFill/>
          </a:ln>
        </p:spPr>
        <p:txBody>
          <a:bodyPr anchorCtr="0" anchor="t" bIns="91425" lIns="91425" rIns="91425" tIns="91425"/>
          <a:lstStyle>
            <a:lvl1pPr indent="0" lvl="0" marL="0" marR="0" rtl="0" algn="l">
              <a:spcBef>
                <a:spcPts val="360"/>
              </a:spcBef>
              <a:spcAft>
                <a:spcPts val="0"/>
              </a:spcAft>
              <a:buNone/>
              <a:defRPr b="0" i="0" sz="1200" u="none" cap="none" strike="noStrike">
                <a:solidFill>
                  <a:schemeClr val="dk1"/>
                </a:solidFill>
                <a:latin typeface="Calibri"/>
                <a:ea typeface="Calibri"/>
                <a:cs typeface="Calibri"/>
                <a:sym typeface="Calibri"/>
              </a:defRPr>
            </a:lvl1pPr>
            <a:lvl2pPr indent="0" lvl="1" marL="457200" marR="0" rtl="0" algn="l">
              <a:spcBef>
                <a:spcPts val="360"/>
              </a:spcBef>
              <a:spcAft>
                <a:spcPts val="0"/>
              </a:spcAft>
              <a:buNone/>
              <a:defRPr b="0" i="0" sz="1200" u="none" cap="none" strike="noStrike">
                <a:solidFill>
                  <a:schemeClr val="dk1"/>
                </a:solidFill>
                <a:latin typeface="Calibri"/>
                <a:ea typeface="Calibri"/>
                <a:cs typeface="Calibri"/>
                <a:sym typeface="Calibri"/>
              </a:defRPr>
            </a:lvl2pPr>
            <a:lvl3pPr indent="0" lvl="2" marL="914400" marR="0" rtl="0" algn="l">
              <a:spcBef>
                <a:spcPts val="360"/>
              </a:spcBef>
              <a:spcAft>
                <a:spcPts val="0"/>
              </a:spcAft>
              <a:buNone/>
              <a:defRPr b="0" i="0" sz="1200" u="none" cap="none" strike="noStrike">
                <a:solidFill>
                  <a:schemeClr val="dk1"/>
                </a:solidFill>
                <a:latin typeface="Calibri"/>
                <a:ea typeface="Calibri"/>
                <a:cs typeface="Calibri"/>
                <a:sym typeface="Calibri"/>
              </a:defRPr>
            </a:lvl3pPr>
            <a:lvl4pPr indent="0" lvl="3" marL="1371600" marR="0" rtl="0" algn="l">
              <a:spcBef>
                <a:spcPts val="360"/>
              </a:spcBef>
              <a:spcAft>
                <a:spcPts val="0"/>
              </a:spcAft>
              <a:buNone/>
              <a:defRPr b="0" i="0" sz="1200" u="none" cap="none" strike="noStrike">
                <a:solidFill>
                  <a:schemeClr val="dk1"/>
                </a:solidFill>
                <a:latin typeface="Calibri"/>
                <a:ea typeface="Calibri"/>
                <a:cs typeface="Calibri"/>
                <a:sym typeface="Calibri"/>
              </a:defRPr>
            </a:lvl4pPr>
            <a:lvl5pPr indent="0" lvl="4" marL="1828800" marR="0" rtl="0" algn="l">
              <a:spcBef>
                <a:spcPts val="360"/>
              </a:spcBef>
              <a:spcAft>
                <a:spcPts val="0"/>
              </a:spcAft>
              <a:buNone/>
              <a:defRPr b="0" i="0" sz="1200" u="none" cap="none" strike="noStrike">
                <a:solidFill>
                  <a:schemeClr val="dk1"/>
                </a:solidFill>
                <a:latin typeface="Calibri"/>
                <a:ea typeface="Calibri"/>
                <a:cs typeface="Calibri"/>
                <a:sym typeface="Calibri"/>
              </a:defRPr>
            </a:lvl5pPr>
            <a:lvl6pPr indent="0" lvl="5" marL="2286000" marR="0" rtl="0" algn="l">
              <a:spcBef>
                <a:spcPts val="0"/>
              </a:spcBef>
              <a:buNone/>
              <a:defRPr b="0" i="0" sz="1200" u="none" cap="none" strike="noStrike">
                <a:solidFill>
                  <a:schemeClr val="dk1"/>
                </a:solidFill>
                <a:latin typeface="Calibri"/>
                <a:ea typeface="Calibri"/>
                <a:cs typeface="Calibri"/>
                <a:sym typeface="Calibri"/>
              </a:defRPr>
            </a:lvl6pPr>
            <a:lvl7pPr indent="0" lvl="6" marL="2743200" marR="0" rtl="0" algn="l">
              <a:spcBef>
                <a:spcPts val="0"/>
              </a:spcBef>
              <a:buNone/>
              <a:defRPr b="0" i="0" sz="1200" u="none" cap="none" strike="noStrike">
                <a:solidFill>
                  <a:schemeClr val="dk1"/>
                </a:solidFill>
                <a:latin typeface="Calibri"/>
                <a:ea typeface="Calibri"/>
                <a:cs typeface="Calibri"/>
                <a:sym typeface="Calibri"/>
              </a:defRPr>
            </a:lvl7pPr>
            <a:lvl8pPr indent="0" lvl="7" marL="3200400" marR="0" rtl="0" algn="l">
              <a:spcBef>
                <a:spcPts val="0"/>
              </a:spcBef>
              <a:buNone/>
              <a:defRPr b="0" i="0" sz="1200" u="none" cap="none" strike="noStrike">
                <a:solidFill>
                  <a:schemeClr val="dk1"/>
                </a:solidFill>
                <a:latin typeface="Calibri"/>
                <a:ea typeface="Calibri"/>
                <a:cs typeface="Calibri"/>
                <a:sym typeface="Calibri"/>
              </a:defRPr>
            </a:lvl8pPr>
            <a:lvl9pPr indent="0" lvl="8" marL="3657600" marR="0" rtl="0" algn="l">
              <a:spcBef>
                <a:spcPts val="0"/>
              </a:spcBef>
              <a:buNone/>
              <a:defRPr b="0" i="0" sz="1200" u="none" cap="none" strike="noStrike">
                <a:solidFill>
                  <a:schemeClr val="dk1"/>
                </a:solidFill>
                <a:latin typeface="Calibri"/>
                <a:ea typeface="Calibri"/>
                <a:cs typeface="Calibri"/>
                <a:sym typeface="Calibri"/>
              </a:defRPr>
            </a:lvl9pPr>
          </a:lstStyle>
          <a:p/>
        </p:txBody>
      </p:sp>
      <p:sp>
        <p:nvSpPr>
          <p:cNvPr id="7" name="Shape 7"/>
          <p:cNvSpPr txBox="1"/>
          <p:nvPr>
            <p:ph idx="11" type="ftr"/>
          </p:nvPr>
        </p:nvSpPr>
        <p:spPr>
          <a:xfrm>
            <a:off x="0" y="8829675"/>
            <a:ext cx="2971799" cy="465138"/>
          </a:xfrm>
          <a:prstGeom prst="rect">
            <a:avLst/>
          </a:prstGeom>
          <a:noFill/>
          <a:ln>
            <a:noFill/>
          </a:ln>
        </p:spPr>
        <p:txBody>
          <a:bodyPr anchorCtr="0" anchor="b" bIns="91425" lIns="91425" rIns="91425" tIns="91425"/>
          <a:lstStyle>
            <a:lvl1pPr indent="0" lvl="0" marL="0" marR="0" rtl="0" algn="l">
              <a:spcBef>
                <a:spcPts val="0"/>
              </a:spcBef>
              <a:spcAft>
                <a:spcPts val="0"/>
              </a:spcAft>
              <a:buNone/>
              <a:defRPr b="0" i="0" sz="1200" u="none" cap="none" strike="noStrike">
                <a:solidFill>
                  <a:schemeClr val="dk1"/>
                </a:solidFill>
                <a:latin typeface="Calibri"/>
                <a:ea typeface="Calibri"/>
                <a:cs typeface="Calibri"/>
                <a:sym typeface="Calibri"/>
              </a:defRPr>
            </a:lvl1pPr>
            <a:lvl2pPr indent="0" lvl="1" marL="457200" marR="0" rtl="0" algn="l">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8" name="Shape 8"/>
          <p:cNvSpPr txBox="1"/>
          <p:nvPr>
            <p:ph idx="12" type="sldNum"/>
          </p:nvPr>
        </p:nvSpPr>
        <p:spPr>
          <a:xfrm>
            <a:off x="3884612" y="8829675"/>
            <a:ext cx="2971799" cy="465138"/>
          </a:xfrm>
          <a:prstGeom prst="rect">
            <a:avLst/>
          </a:prstGeom>
          <a:noFill/>
          <a:ln>
            <a:noFill/>
          </a:ln>
        </p:spPr>
        <p:txBody>
          <a:bodyPr anchorCtr="0" anchor="b" bIns="48000" lIns="96000" rIns="96000" tIns="48000">
            <a:noAutofit/>
          </a:bodyPr>
          <a:lstStyle/>
          <a:p>
            <a:pPr indent="0" lvl="0" marL="0" marR="0" rtl="0" algn="r">
              <a:spcBef>
                <a:spcPts val="0"/>
              </a:spcBef>
              <a:spcAft>
                <a:spcPts val="0"/>
              </a:spcAft>
              <a:buSzPct val="25000"/>
              <a:buNone/>
            </a:pPr>
            <a:fld id="{00000000-1234-1234-1234-123412341234}" type="slidenum">
              <a:rPr b="0" i="0" lang="en-US" sz="1200" u="none" cap="none" strike="noStrike">
                <a:solidFill>
                  <a:schemeClr val="dk1"/>
                </a:solidFill>
                <a:latin typeface="Calibri"/>
                <a:ea typeface="Calibri"/>
                <a:cs typeface="Calibri"/>
                <a:sym typeface="Calibri"/>
              </a:rPr>
              <a:t>‹#›</a:t>
            </a:fld>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20" name="Shape 220"/>
        <p:cNvGrpSpPr/>
        <p:nvPr/>
      </p:nvGrpSpPr>
      <p:grpSpPr>
        <a:xfrm>
          <a:off x="0" y="0"/>
          <a:ext cx="0" cy="0"/>
          <a:chOff x="0" y="0"/>
          <a:chExt cx="0" cy="0"/>
        </a:xfrm>
      </p:grpSpPr>
      <p:sp>
        <p:nvSpPr>
          <p:cNvPr id="221" name="Shape 221"/>
          <p:cNvSpPr/>
          <p:nvPr>
            <p:ph idx="2" type="sldImg"/>
          </p:nvPr>
        </p:nvSpPr>
        <p:spPr>
          <a:xfrm>
            <a:off x="1106487" y="696912"/>
            <a:ext cx="4645024" cy="3484562"/>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a:headEnd len="med" w="med" type="none"/>
            <a:tailEnd len="med" w="med" type="none"/>
          </a:ln>
        </p:spPr>
      </p:sp>
      <p:sp>
        <p:nvSpPr>
          <p:cNvPr id="222" name="Shape 222"/>
          <p:cNvSpPr txBox="1"/>
          <p:nvPr>
            <p:ph idx="1" type="body"/>
          </p:nvPr>
        </p:nvSpPr>
        <p:spPr>
          <a:xfrm>
            <a:off x="685800" y="4416425"/>
            <a:ext cx="5486399" cy="4183063"/>
          </a:xfrm>
          <a:prstGeom prst="rect">
            <a:avLst/>
          </a:prstGeom>
          <a:noFill/>
          <a:ln>
            <a:noFill/>
          </a:ln>
        </p:spPr>
        <p:txBody>
          <a:bodyPr anchorCtr="0" anchor="t" bIns="48000" lIns="96000" rIns="96000" tIns="48000">
            <a:noAutofit/>
          </a:bodyPr>
          <a:lstStyle/>
          <a:p>
            <a:pPr indent="0" lvl="0" marL="0" marR="0" rtl="0" algn="l">
              <a:spcBef>
                <a:spcPts val="0"/>
              </a:spcBef>
              <a:spcAft>
                <a:spcPts val="0"/>
              </a:spcAft>
              <a:buSzPct val="25000"/>
              <a:buNone/>
            </a:pPr>
            <a:r>
              <a:t/>
            </a:r>
            <a:endParaRPr b="0" i="0" sz="1200" u="none" cap="none" strike="noStrike">
              <a:solidFill>
                <a:schemeClr val="dk1"/>
              </a:solidFill>
              <a:latin typeface="Calibri"/>
              <a:ea typeface="Calibri"/>
              <a:cs typeface="Calibri"/>
              <a:sym typeface="Calibri"/>
            </a:endParaRPr>
          </a:p>
        </p:txBody>
      </p:sp>
      <p:sp>
        <p:nvSpPr>
          <p:cNvPr id="223" name="Shape 223"/>
          <p:cNvSpPr txBox="1"/>
          <p:nvPr>
            <p:ph idx="12" type="sldNum"/>
          </p:nvPr>
        </p:nvSpPr>
        <p:spPr>
          <a:xfrm>
            <a:off x="3884612" y="8829675"/>
            <a:ext cx="2971799" cy="465138"/>
          </a:xfrm>
          <a:prstGeom prst="rect">
            <a:avLst/>
          </a:prstGeom>
          <a:noFill/>
          <a:ln>
            <a:noFill/>
          </a:ln>
        </p:spPr>
        <p:txBody>
          <a:bodyPr anchorCtr="0" anchor="b" bIns="48000" lIns="96000" rIns="96000" tIns="48000">
            <a:noAutofit/>
          </a:bodyPr>
          <a:lstStyle/>
          <a:p>
            <a:pPr indent="0" lvl="0" marL="0" marR="0" rtl="0" algn="r">
              <a:spcBef>
                <a:spcPts val="0"/>
              </a:spcBef>
              <a:spcAft>
                <a:spcPts val="0"/>
              </a:spcAft>
              <a:buSzPct val="25000"/>
              <a:buNone/>
            </a:pPr>
            <a:fld id="{00000000-1234-1234-1234-123412341234}" type="slidenum">
              <a:rPr b="0" i="0" lang="en-US" sz="1200" u="none" cap="none" strike="noStrike">
                <a:solidFill>
                  <a:srgbClr val="000000"/>
                </a:solidFill>
                <a:latin typeface="Calibri"/>
                <a:ea typeface="Calibri"/>
                <a:cs typeface="Calibri"/>
                <a:sym typeface="Calibri"/>
              </a:rPr>
              <a:t>‹#›</a:t>
            </a:fld>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78" name="Shape 278"/>
        <p:cNvGrpSpPr/>
        <p:nvPr/>
      </p:nvGrpSpPr>
      <p:grpSpPr>
        <a:xfrm>
          <a:off x="0" y="0"/>
          <a:ext cx="0" cy="0"/>
          <a:chOff x="0" y="0"/>
          <a:chExt cx="0" cy="0"/>
        </a:xfrm>
      </p:grpSpPr>
      <p:sp>
        <p:nvSpPr>
          <p:cNvPr id="279" name="Shape 279"/>
          <p:cNvSpPr/>
          <p:nvPr>
            <p:ph idx="2" type="sldImg"/>
          </p:nvPr>
        </p:nvSpPr>
        <p:spPr>
          <a:xfrm>
            <a:off x="1106487" y="696912"/>
            <a:ext cx="4645024" cy="3484562"/>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a:headEnd len="med" w="med" type="none"/>
            <a:tailEnd len="med" w="med" type="none"/>
          </a:ln>
        </p:spPr>
      </p:sp>
      <p:sp>
        <p:nvSpPr>
          <p:cNvPr id="280" name="Shape 280"/>
          <p:cNvSpPr txBox="1"/>
          <p:nvPr>
            <p:ph idx="1" type="body"/>
          </p:nvPr>
        </p:nvSpPr>
        <p:spPr>
          <a:xfrm>
            <a:off x="685800" y="4416425"/>
            <a:ext cx="5486399" cy="4183063"/>
          </a:xfrm>
          <a:prstGeom prst="rect">
            <a:avLst/>
          </a:prstGeom>
          <a:noFill/>
          <a:ln>
            <a:noFill/>
          </a:ln>
        </p:spPr>
        <p:txBody>
          <a:bodyPr anchorCtr="0" anchor="t" bIns="48000" lIns="96000" rIns="96000" tIns="48000">
            <a:noAutofit/>
          </a:bodyPr>
          <a:lstStyle/>
          <a:p>
            <a:pPr indent="0" lvl="0" marL="0" marR="0" rtl="0" algn="l">
              <a:spcBef>
                <a:spcPts val="0"/>
              </a:spcBef>
              <a:spcAft>
                <a:spcPts val="0"/>
              </a:spcAft>
              <a:buSzPct val="25000"/>
              <a:buNone/>
            </a:pPr>
            <a:r>
              <a:t/>
            </a:r>
            <a:endParaRPr b="0" i="0" sz="1200" u="none" cap="none" strike="noStrike">
              <a:solidFill>
                <a:schemeClr val="dk1"/>
              </a:solidFill>
              <a:latin typeface="Calibri"/>
              <a:ea typeface="Calibri"/>
              <a:cs typeface="Calibri"/>
              <a:sym typeface="Calibri"/>
            </a:endParaRPr>
          </a:p>
        </p:txBody>
      </p:sp>
      <p:sp>
        <p:nvSpPr>
          <p:cNvPr id="281" name="Shape 281"/>
          <p:cNvSpPr txBox="1"/>
          <p:nvPr>
            <p:ph idx="12" type="sldNum"/>
          </p:nvPr>
        </p:nvSpPr>
        <p:spPr>
          <a:xfrm>
            <a:off x="3884612" y="8829675"/>
            <a:ext cx="2971799" cy="465138"/>
          </a:xfrm>
          <a:prstGeom prst="rect">
            <a:avLst/>
          </a:prstGeom>
          <a:noFill/>
          <a:ln>
            <a:noFill/>
          </a:ln>
        </p:spPr>
        <p:txBody>
          <a:bodyPr anchorCtr="0" anchor="b" bIns="48000" lIns="96000" rIns="96000" tIns="48000">
            <a:noAutofit/>
          </a:bodyPr>
          <a:lstStyle/>
          <a:p>
            <a:pPr indent="0" lvl="0" marL="0" marR="0" rtl="0" algn="r">
              <a:spcBef>
                <a:spcPts val="0"/>
              </a:spcBef>
              <a:spcAft>
                <a:spcPts val="0"/>
              </a:spcAft>
              <a:buSzPct val="25000"/>
              <a:buNone/>
            </a:pPr>
            <a:fld id="{00000000-1234-1234-1234-123412341234}" type="slidenum">
              <a:rPr lang="en-US" sz="1200">
                <a:solidFill>
                  <a:schemeClr val="dk1"/>
                </a:solidFill>
                <a:latin typeface="Calibri"/>
                <a:ea typeface="Calibri"/>
                <a:cs typeface="Calibri"/>
                <a:sym typeface="Calibri"/>
              </a:rPr>
              <a:t>‹#›</a:t>
            </a:fld>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85" name="Shape 285"/>
        <p:cNvGrpSpPr/>
        <p:nvPr/>
      </p:nvGrpSpPr>
      <p:grpSpPr>
        <a:xfrm>
          <a:off x="0" y="0"/>
          <a:ext cx="0" cy="0"/>
          <a:chOff x="0" y="0"/>
          <a:chExt cx="0" cy="0"/>
        </a:xfrm>
      </p:grpSpPr>
      <p:sp>
        <p:nvSpPr>
          <p:cNvPr id="286" name="Shape 286"/>
          <p:cNvSpPr txBox="1"/>
          <p:nvPr>
            <p:ph idx="1" type="body"/>
          </p:nvPr>
        </p:nvSpPr>
        <p:spPr>
          <a:xfrm>
            <a:off x="685800" y="4416425"/>
            <a:ext cx="5486399" cy="4183063"/>
          </a:xfrm>
          <a:prstGeom prst="rect">
            <a:avLst/>
          </a:prstGeom>
        </p:spPr>
        <p:txBody>
          <a:bodyPr anchorCtr="0" anchor="t" bIns="91425" lIns="91425" rIns="91425" tIns="91425">
            <a:noAutofit/>
          </a:bodyPr>
          <a:lstStyle/>
          <a:p>
            <a:pPr lvl="0">
              <a:spcBef>
                <a:spcPts val="0"/>
              </a:spcBef>
              <a:buNone/>
            </a:pPr>
            <a:r>
              <a:t/>
            </a:r>
            <a:endParaRPr/>
          </a:p>
        </p:txBody>
      </p:sp>
      <p:sp>
        <p:nvSpPr>
          <p:cNvPr id="287" name="Shape 287"/>
          <p:cNvSpPr/>
          <p:nvPr>
            <p:ph idx="2" type="sldImg"/>
          </p:nvPr>
        </p:nvSpPr>
        <p:spPr>
          <a:xfrm>
            <a:off x="1106487" y="696912"/>
            <a:ext cx="4645024" cy="3484562"/>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92" name="Shape 292"/>
        <p:cNvGrpSpPr/>
        <p:nvPr/>
      </p:nvGrpSpPr>
      <p:grpSpPr>
        <a:xfrm>
          <a:off x="0" y="0"/>
          <a:ext cx="0" cy="0"/>
          <a:chOff x="0" y="0"/>
          <a:chExt cx="0" cy="0"/>
        </a:xfrm>
      </p:grpSpPr>
      <p:sp>
        <p:nvSpPr>
          <p:cNvPr id="293" name="Shape 293"/>
          <p:cNvSpPr txBox="1"/>
          <p:nvPr>
            <p:ph idx="1" type="body"/>
          </p:nvPr>
        </p:nvSpPr>
        <p:spPr>
          <a:xfrm>
            <a:off x="685800" y="4416425"/>
            <a:ext cx="5486399" cy="4183063"/>
          </a:xfrm>
          <a:prstGeom prst="rect">
            <a:avLst/>
          </a:prstGeom>
        </p:spPr>
        <p:txBody>
          <a:bodyPr anchorCtr="0" anchor="t" bIns="91425" lIns="91425" rIns="91425" tIns="91425">
            <a:noAutofit/>
          </a:bodyPr>
          <a:lstStyle/>
          <a:p>
            <a:pPr lvl="0">
              <a:spcBef>
                <a:spcPts val="0"/>
              </a:spcBef>
              <a:buNone/>
            </a:pPr>
            <a:r>
              <a:t/>
            </a:r>
            <a:endParaRPr/>
          </a:p>
        </p:txBody>
      </p:sp>
      <p:sp>
        <p:nvSpPr>
          <p:cNvPr id="294" name="Shape 294"/>
          <p:cNvSpPr/>
          <p:nvPr>
            <p:ph idx="2" type="sldImg"/>
          </p:nvPr>
        </p:nvSpPr>
        <p:spPr>
          <a:xfrm>
            <a:off x="1106487" y="696912"/>
            <a:ext cx="4645024" cy="3484562"/>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98" name="Shape 298"/>
        <p:cNvGrpSpPr/>
        <p:nvPr/>
      </p:nvGrpSpPr>
      <p:grpSpPr>
        <a:xfrm>
          <a:off x="0" y="0"/>
          <a:ext cx="0" cy="0"/>
          <a:chOff x="0" y="0"/>
          <a:chExt cx="0" cy="0"/>
        </a:xfrm>
      </p:grpSpPr>
      <p:sp>
        <p:nvSpPr>
          <p:cNvPr id="299" name="Shape 299"/>
          <p:cNvSpPr txBox="1"/>
          <p:nvPr>
            <p:ph idx="1" type="body"/>
          </p:nvPr>
        </p:nvSpPr>
        <p:spPr>
          <a:xfrm>
            <a:off x="685800" y="4416425"/>
            <a:ext cx="5486399" cy="4183063"/>
          </a:xfrm>
          <a:prstGeom prst="rect">
            <a:avLst/>
          </a:prstGeom>
        </p:spPr>
        <p:txBody>
          <a:bodyPr anchorCtr="0" anchor="t" bIns="91425" lIns="91425" rIns="91425" tIns="91425">
            <a:noAutofit/>
          </a:bodyPr>
          <a:lstStyle/>
          <a:p>
            <a:pPr lvl="0">
              <a:spcBef>
                <a:spcPts val="0"/>
              </a:spcBef>
              <a:buNone/>
            </a:pPr>
            <a:r>
              <a:t/>
            </a:r>
            <a:endParaRPr/>
          </a:p>
        </p:txBody>
      </p:sp>
      <p:sp>
        <p:nvSpPr>
          <p:cNvPr id="300" name="Shape 300"/>
          <p:cNvSpPr/>
          <p:nvPr>
            <p:ph idx="2" type="sldImg"/>
          </p:nvPr>
        </p:nvSpPr>
        <p:spPr>
          <a:xfrm>
            <a:off x="1106487" y="696912"/>
            <a:ext cx="4645024" cy="3484562"/>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04" name="Shape 304"/>
        <p:cNvGrpSpPr/>
        <p:nvPr/>
      </p:nvGrpSpPr>
      <p:grpSpPr>
        <a:xfrm>
          <a:off x="0" y="0"/>
          <a:ext cx="0" cy="0"/>
          <a:chOff x="0" y="0"/>
          <a:chExt cx="0" cy="0"/>
        </a:xfrm>
      </p:grpSpPr>
      <p:sp>
        <p:nvSpPr>
          <p:cNvPr id="305" name="Shape 305"/>
          <p:cNvSpPr txBox="1"/>
          <p:nvPr>
            <p:ph idx="1" type="body"/>
          </p:nvPr>
        </p:nvSpPr>
        <p:spPr>
          <a:xfrm>
            <a:off x="685800" y="4416425"/>
            <a:ext cx="5486399" cy="4183063"/>
          </a:xfrm>
          <a:prstGeom prst="rect">
            <a:avLst/>
          </a:prstGeom>
        </p:spPr>
        <p:txBody>
          <a:bodyPr anchorCtr="0" anchor="t" bIns="91425" lIns="91425" rIns="91425" tIns="91425">
            <a:noAutofit/>
          </a:bodyPr>
          <a:lstStyle/>
          <a:p>
            <a:pPr lvl="0">
              <a:spcBef>
                <a:spcPts val="0"/>
              </a:spcBef>
              <a:buNone/>
            </a:pPr>
            <a:r>
              <a:t/>
            </a:r>
            <a:endParaRPr/>
          </a:p>
        </p:txBody>
      </p:sp>
      <p:sp>
        <p:nvSpPr>
          <p:cNvPr id="306" name="Shape 306"/>
          <p:cNvSpPr/>
          <p:nvPr>
            <p:ph idx="2" type="sldImg"/>
          </p:nvPr>
        </p:nvSpPr>
        <p:spPr>
          <a:xfrm>
            <a:off x="1106487" y="696912"/>
            <a:ext cx="4645024" cy="3484562"/>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10" name="Shape 310"/>
        <p:cNvGrpSpPr/>
        <p:nvPr/>
      </p:nvGrpSpPr>
      <p:grpSpPr>
        <a:xfrm>
          <a:off x="0" y="0"/>
          <a:ext cx="0" cy="0"/>
          <a:chOff x="0" y="0"/>
          <a:chExt cx="0" cy="0"/>
        </a:xfrm>
      </p:grpSpPr>
      <p:sp>
        <p:nvSpPr>
          <p:cNvPr id="311" name="Shape 311"/>
          <p:cNvSpPr txBox="1"/>
          <p:nvPr>
            <p:ph idx="1" type="body"/>
          </p:nvPr>
        </p:nvSpPr>
        <p:spPr>
          <a:xfrm>
            <a:off x="685800" y="4416425"/>
            <a:ext cx="5486399" cy="4183063"/>
          </a:xfrm>
          <a:prstGeom prst="rect">
            <a:avLst/>
          </a:prstGeom>
        </p:spPr>
        <p:txBody>
          <a:bodyPr anchorCtr="0" anchor="t" bIns="91425" lIns="91425" rIns="91425" tIns="91425">
            <a:noAutofit/>
          </a:bodyPr>
          <a:lstStyle/>
          <a:p>
            <a:pPr lvl="0">
              <a:spcBef>
                <a:spcPts val="0"/>
              </a:spcBef>
              <a:buNone/>
            </a:pPr>
            <a:r>
              <a:t/>
            </a:r>
            <a:endParaRPr/>
          </a:p>
        </p:txBody>
      </p:sp>
      <p:sp>
        <p:nvSpPr>
          <p:cNvPr id="312" name="Shape 312"/>
          <p:cNvSpPr/>
          <p:nvPr>
            <p:ph idx="2" type="sldImg"/>
          </p:nvPr>
        </p:nvSpPr>
        <p:spPr>
          <a:xfrm>
            <a:off x="1106487" y="696912"/>
            <a:ext cx="4645024" cy="3484562"/>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18" name="Shape 318"/>
        <p:cNvGrpSpPr/>
        <p:nvPr/>
      </p:nvGrpSpPr>
      <p:grpSpPr>
        <a:xfrm>
          <a:off x="0" y="0"/>
          <a:ext cx="0" cy="0"/>
          <a:chOff x="0" y="0"/>
          <a:chExt cx="0" cy="0"/>
        </a:xfrm>
      </p:grpSpPr>
      <p:sp>
        <p:nvSpPr>
          <p:cNvPr id="319" name="Shape 319"/>
          <p:cNvSpPr txBox="1"/>
          <p:nvPr>
            <p:ph idx="1" type="body"/>
          </p:nvPr>
        </p:nvSpPr>
        <p:spPr>
          <a:xfrm>
            <a:off x="685800" y="4416425"/>
            <a:ext cx="5486399" cy="4183063"/>
          </a:xfrm>
          <a:prstGeom prst="rect">
            <a:avLst/>
          </a:prstGeom>
        </p:spPr>
        <p:txBody>
          <a:bodyPr anchorCtr="0" anchor="t" bIns="91425" lIns="91425" rIns="91425" tIns="91425">
            <a:noAutofit/>
          </a:bodyPr>
          <a:lstStyle/>
          <a:p>
            <a:pPr lvl="0">
              <a:spcBef>
                <a:spcPts val="0"/>
              </a:spcBef>
              <a:buNone/>
            </a:pPr>
            <a:r>
              <a:t/>
            </a:r>
            <a:endParaRPr/>
          </a:p>
        </p:txBody>
      </p:sp>
      <p:sp>
        <p:nvSpPr>
          <p:cNvPr id="320" name="Shape 320"/>
          <p:cNvSpPr/>
          <p:nvPr>
            <p:ph idx="2" type="sldImg"/>
          </p:nvPr>
        </p:nvSpPr>
        <p:spPr>
          <a:xfrm>
            <a:off x="1106487" y="696912"/>
            <a:ext cx="4645024" cy="3484562"/>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24" name="Shape 324"/>
        <p:cNvGrpSpPr/>
        <p:nvPr/>
      </p:nvGrpSpPr>
      <p:grpSpPr>
        <a:xfrm>
          <a:off x="0" y="0"/>
          <a:ext cx="0" cy="0"/>
          <a:chOff x="0" y="0"/>
          <a:chExt cx="0" cy="0"/>
        </a:xfrm>
      </p:grpSpPr>
      <p:sp>
        <p:nvSpPr>
          <p:cNvPr id="325" name="Shape 325"/>
          <p:cNvSpPr txBox="1"/>
          <p:nvPr>
            <p:ph idx="1" type="body"/>
          </p:nvPr>
        </p:nvSpPr>
        <p:spPr>
          <a:xfrm>
            <a:off x="685800" y="4416425"/>
            <a:ext cx="5486399" cy="4183063"/>
          </a:xfrm>
          <a:prstGeom prst="rect">
            <a:avLst/>
          </a:prstGeom>
        </p:spPr>
        <p:txBody>
          <a:bodyPr anchorCtr="0" anchor="t" bIns="91425" lIns="91425" rIns="91425" tIns="91425">
            <a:noAutofit/>
          </a:bodyPr>
          <a:lstStyle/>
          <a:p>
            <a:pPr lvl="0">
              <a:spcBef>
                <a:spcPts val="0"/>
              </a:spcBef>
              <a:buNone/>
            </a:pPr>
            <a:r>
              <a:t/>
            </a:r>
            <a:endParaRPr/>
          </a:p>
        </p:txBody>
      </p:sp>
      <p:sp>
        <p:nvSpPr>
          <p:cNvPr id="326" name="Shape 326"/>
          <p:cNvSpPr/>
          <p:nvPr>
            <p:ph idx="2" type="sldImg"/>
          </p:nvPr>
        </p:nvSpPr>
        <p:spPr>
          <a:xfrm>
            <a:off x="1106487" y="696912"/>
            <a:ext cx="4645024" cy="3484562"/>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33" name="Shape 333"/>
        <p:cNvGrpSpPr/>
        <p:nvPr/>
      </p:nvGrpSpPr>
      <p:grpSpPr>
        <a:xfrm>
          <a:off x="0" y="0"/>
          <a:ext cx="0" cy="0"/>
          <a:chOff x="0" y="0"/>
          <a:chExt cx="0" cy="0"/>
        </a:xfrm>
      </p:grpSpPr>
      <p:sp>
        <p:nvSpPr>
          <p:cNvPr id="334" name="Shape 334"/>
          <p:cNvSpPr/>
          <p:nvPr>
            <p:ph idx="2" type="sldImg"/>
          </p:nvPr>
        </p:nvSpPr>
        <p:spPr>
          <a:xfrm>
            <a:off x="1106487" y="696912"/>
            <a:ext cx="4645024" cy="3484562"/>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a:headEnd len="med" w="med" type="none"/>
            <a:tailEnd len="med" w="med" type="none"/>
          </a:ln>
        </p:spPr>
      </p:sp>
      <p:sp>
        <p:nvSpPr>
          <p:cNvPr id="335" name="Shape 335"/>
          <p:cNvSpPr txBox="1"/>
          <p:nvPr>
            <p:ph idx="1" type="body"/>
          </p:nvPr>
        </p:nvSpPr>
        <p:spPr>
          <a:xfrm>
            <a:off x="685800" y="4416425"/>
            <a:ext cx="5486399" cy="4183063"/>
          </a:xfrm>
          <a:prstGeom prst="rect">
            <a:avLst/>
          </a:prstGeom>
          <a:noFill/>
          <a:ln>
            <a:noFill/>
          </a:ln>
        </p:spPr>
        <p:txBody>
          <a:bodyPr anchorCtr="0" anchor="t" bIns="48000" lIns="96000" rIns="96000" tIns="48000">
            <a:noAutofit/>
          </a:bodyPr>
          <a:lstStyle/>
          <a:p>
            <a:pPr indent="0" lvl="0" marL="0" marR="0" rtl="0" algn="l">
              <a:spcBef>
                <a:spcPts val="0"/>
              </a:spcBef>
              <a:spcAft>
                <a:spcPts val="0"/>
              </a:spcAft>
              <a:buSzPct val="25000"/>
              <a:buNone/>
            </a:pPr>
            <a:r>
              <a:t/>
            </a:r>
            <a:endParaRPr b="0" i="0" sz="1200" u="none" cap="none" strike="noStrike">
              <a:solidFill>
                <a:schemeClr val="dk1"/>
              </a:solidFill>
              <a:latin typeface="Calibri"/>
              <a:ea typeface="Calibri"/>
              <a:cs typeface="Calibri"/>
              <a:sym typeface="Calibri"/>
            </a:endParaRPr>
          </a:p>
        </p:txBody>
      </p:sp>
      <p:sp>
        <p:nvSpPr>
          <p:cNvPr id="336" name="Shape 336"/>
          <p:cNvSpPr txBox="1"/>
          <p:nvPr>
            <p:ph idx="12" type="sldNum"/>
          </p:nvPr>
        </p:nvSpPr>
        <p:spPr>
          <a:xfrm>
            <a:off x="3884612" y="8829675"/>
            <a:ext cx="2971799" cy="465138"/>
          </a:xfrm>
          <a:prstGeom prst="rect">
            <a:avLst/>
          </a:prstGeom>
          <a:noFill/>
          <a:ln>
            <a:noFill/>
          </a:ln>
        </p:spPr>
        <p:txBody>
          <a:bodyPr anchorCtr="0" anchor="b" bIns="48000" lIns="96000" rIns="96000" tIns="48000">
            <a:noAutofit/>
          </a:bodyPr>
          <a:lstStyle/>
          <a:p>
            <a:pPr indent="0" lvl="0" marL="0" marR="0" rtl="0" algn="r">
              <a:spcBef>
                <a:spcPts val="0"/>
              </a:spcBef>
              <a:spcAft>
                <a:spcPts val="0"/>
              </a:spcAft>
              <a:buSzPct val="25000"/>
              <a:buNone/>
            </a:pPr>
            <a:fld id="{00000000-1234-1234-1234-123412341234}" type="slidenum">
              <a:rPr lang="en-US" sz="1200">
                <a:solidFill>
                  <a:schemeClr val="dk1"/>
                </a:solidFill>
                <a:latin typeface="Calibri"/>
                <a:ea typeface="Calibri"/>
                <a:cs typeface="Calibri"/>
                <a:sym typeface="Calibri"/>
              </a:rPr>
              <a:t>‹#›</a:t>
            </a:fld>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26" name="Shape 226"/>
        <p:cNvGrpSpPr/>
        <p:nvPr/>
      </p:nvGrpSpPr>
      <p:grpSpPr>
        <a:xfrm>
          <a:off x="0" y="0"/>
          <a:ext cx="0" cy="0"/>
          <a:chOff x="0" y="0"/>
          <a:chExt cx="0" cy="0"/>
        </a:xfrm>
      </p:grpSpPr>
      <p:sp>
        <p:nvSpPr>
          <p:cNvPr id="227" name="Shape 227"/>
          <p:cNvSpPr txBox="1"/>
          <p:nvPr>
            <p:ph idx="1" type="body"/>
          </p:nvPr>
        </p:nvSpPr>
        <p:spPr>
          <a:xfrm>
            <a:off x="685800" y="4416425"/>
            <a:ext cx="5486399" cy="4183063"/>
          </a:xfrm>
          <a:prstGeom prst="rect">
            <a:avLst/>
          </a:prstGeom>
        </p:spPr>
        <p:txBody>
          <a:bodyPr anchorCtr="0" anchor="t" bIns="91425" lIns="91425" rIns="91425" tIns="91425">
            <a:noAutofit/>
          </a:bodyPr>
          <a:lstStyle/>
          <a:p>
            <a:pPr lvl="0">
              <a:spcBef>
                <a:spcPts val="0"/>
              </a:spcBef>
              <a:buNone/>
            </a:pPr>
            <a:r>
              <a:t/>
            </a:r>
            <a:endParaRPr/>
          </a:p>
        </p:txBody>
      </p:sp>
      <p:sp>
        <p:nvSpPr>
          <p:cNvPr id="228" name="Shape 228"/>
          <p:cNvSpPr/>
          <p:nvPr>
            <p:ph idx="2" type="sldImg"/>
          </p:nvPr>
        </p:nvSpPr>
        <p:spPr>
          <a:xfrm>
            <a:off x="1106487" y="696912"/>
            <a:ext cx="4645024" cy="3484562"/>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32" name="Shape 232"/>
        <p:cNvGrpSpPr/>
        <p:nvPr/>
      </p:nvGrpSpPr>
      <p:grpSpPr>
        <a:xfrm>
          <a:off x="0" y="0"/>
          <a:ext cx="0" cy="0"/>
          <a:chOff x="0" y="0"/>
          <a:chExt cx="0" cy="0"/>
        </a:xfrm>
      </p:grpSpPr>
      <p:sp>
        <p:nvSpPr>
          <p:cNvPr id="233" name="Shape 233"/>
          <p:cNvSpPr txBox="1"/>
          <p:nvPr>
            <p:ph idx="1" type="body"/>
          </p:nvPr>
        </p:nvSpPr>
        <p:spPr>
          <a:xfrm>
            <a:off x="685800" y="4416425"/>
            <a:ext cx="5486399" cy="4183063"/>
          </a:xfrm>
          <a:prstGeom prst="rect">
            <a:avLst/>
          </a:prstGeom>
        </p:spPr>
        <p:txBody>
          <a:bodyPr anchorCtr="0" anchor="t" bIns="91425" lIns="91425" rIns="91425" tIns="91425">
            <a:noAutofit/>
          </a:bodyPr>
          <a:lstStyle/>
          <a:p>
            <a:pPr lvl="0">
              <a:spcBef>
                <a:spcPts val="0"/>
              </a:spcBef>
              <a:buNone/>
            </a:pPr>
            <a:r>
              <a:t/>
            </a:r>
            <a:endParaRPr/>
          </a:p>
        </p:txBody>
      </p:sp>
      <p:sp>
        <p:nvSpPr>
          <p:cNvPr id="234" name="Shape 234"/>
          <p:cNvSpPr/>
          <p:nvPr>
            <p:ph idx="2" type="sldImg"/>
          </p:nvPr>
        </p:nvSpPr>
        <p:spPr>
          <a:xfrm>
            <a:off x="1106487" y="696912"/>
            <a:ext cx="4645024" cy="3484562"/>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38" name="Shape 238"/>
        <p:cNvGrpSpPr/>
        <p:nvPr/>
      </p:nvGrpSpPr>
      <p:grpSpPr>
        <a:xfrm>
          <a:off x="0" y="0"/>
          <a:ext cx="0" cy="0"/>
          <a:chOff x="0" y="0"/>
          <a:chExt cx="0" cy="0"/>
        </a:xfrm>
      </p:grpSpPr>
      <p:sp>
        <p:nvSpPr>
          <p:cNvPr id="239" name="Shape 239"/>
          <p:cNvSpPr txBox="1"/>
          <p:nvPr>
            <p:ph idx="1" type="body"/>
          </p:nvPr>
        </p:nvSpPr>
        <p:spPr>
          <a:xfrm>
            <a:off x="685800" y="4416425"/>
            <a:ext cx="5486399" cy="4183063"/>
          </a:xfrm>
          <a:prstGeom prst="rect">
            <a:avLst/>
          </a:prstGeom>
        </p:spPr>
        <p:txBody>
          <a:bodyPr anchorCtr="0" anchor="t" bIns="91425" lIns="91425" rIns="91425" tIns="91425">
            <a:noAutofit/>
          </a:bodyPr>
          <a:lstStyle/>
          <a:p>
            <a:pPr lvl="0">
              <a:spcBef>
                <a:spcPts val="0"/>
              </a:spcBef>
              <a:buNone/>
            </a:pPr>
            <a:r>
              <a:t/>
            </a:r>
            <a:endParaRPr/>
          </a:p>
        </p:txBody>
      </p:sp>
      <p:sp>
        <p:nvSpPr>
          <p:cNvPr id="240" name="Shape 240"/>
          <p:cNvSpPr/>
          <p:nvPr>
            <p:ph idx="2" type="sldImg"/>
          </p:nvPr>
        </p:nvSpPr>
        <p:spPr>
          <a:xfrm>
            <a:off x="1106487" y="696912"/>
            <a:ext cx="4645024" cy="3484562"/>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47" name="Shape 247"/>
        <p:cNvGrpSpPr/>
        <p:nvPr/>
      </p:nvGrpSpPr>
      <p:grpSpPr>
        <a:xfrm>
          <a:off x="0" y="0"/>
          <a:ext cx="0" cy="0"/>
          <a:chOff x="0" y="0"/>
          <a:chExt cx="0" cy="0"/>
        </a:xfrm>
      </p:grpSpPr>
      <p:sp>
        <p:nvSpPr>
          <p:cNvPr id="248" name="Shape 248"/>
          <p:cNvSpPr txBox="1"/>
          <p:nvPr>
            <p:ph idx="1" type="body"/>
          </p:nvPr>
        </p:nvSpPr>
        <p:spPr>
          <a:xfrm>
            <a:off x="685800" y="4416425"/>
            <a:ext cx="5486399" cy="4183063"/>
          </a:xfrm>
          <a:prstGeom prst="rect">
            <a:avLst/>
          </a:prstGeom>
        </p:spPr>
        <p:txBody>
          <a:bodyPr anchorCtr="0" anchor="t" bIns="91425" lIns="91425" rIns="91425" tIns="91425">
            <a:noAutofit/>
          </a:bodyPr>
          <a:lstStyle/>
          <a:p>
            <a:pPr lvl="0">
              <a:spcBef>
                <a:spcPts val="0"/>
              </a:spcBef>
              <a:buNone/>
            </a:pPr>
            <a:r>
              <a:t/>
            </a:r>
            <a:endParaRPr/>
          </a:p>
        </p:txBody>
      </p:sp>
      <p:sp>
        <p:nvSpPr>
          <p:cNvPr id="249" name="Shape 249"/>
          <p:cNvSpPr/>
          <p:nvPr>
            <p:ph idx="2" type="sldImg"/>
          </p:nvPr>
        </p:nvSpPr>
        <p:spPr>
          <a:xfrm>
            <a:off x="1106487" y="696912"/>
            <a:ext cx="4645024" cy="3484562"/>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53" name="Shape 253"/>
        <p:cNvGrpSpPr/>
        <p:nvPr/>
      </p:nvGrpSpPr>
      <p:grpSpPr>
        <a:xfrm>
          <a:off x="0" y="0"/>
          <a:ext cx="0" cy="0"/>
          <a:chOff x="0" y="0"/>
          <a:chExt cx="0" cy="0"/>
        </a:xfrm>
      </p:grpSpPr>
      <p:sp>
        <p:nvSpPr>
          <p:cNvPr id="254" name="Shape 254"/>
          <p:cNvSpPr/>
          <p:nvPr>
            <p:ph idx="2" type="sldImg"/>
          </p:nvPr>
        </p:nvSpPr>
        <p:spPr>
          <a:xfrm>
            <a:off x="1106487" y="696912"/>
            <a:ext cx="4645024" cy="3484562"/>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255" name="Shape 255"/>
          <p:cNvSpPr txBox="1"/>
          <p:nvPr>
            <p:ph idx="1" type="body"/>
          </p:nvPr>
        </p:nvSpPr>
        <p:spPr>
          <a:xfrm>
            <a:off x="685800" y="4416425"/>
            <a:ext cx="5486399" cy="4183063"/>
          </a:xfrm>
          <a:prstGeom prst="rect">
            <a:avLst/>
          </a:prstGeom>
          <a:noFill/>
          <a:ln>
            <a:noFill/>
          </a:ln>
        </p:spPr>
        <p:txBody>
          <a:bodyPr anchorCtr="0" anchor="t" bIns="48000" lIns="96000" rIns="96000" tIns="48000">
            <a:noAutofit/>
          </a:bodyPr>
          <a:lstStyle/>
          <a:p>
            <a:pPr indent="0" lvl="0" marL="0" marR="0" rtl="0" algn="l">
              <a:spcBef>
                <a:spcPts val="0"/>
              </a:spcBef>
              <a:spcAft>
                <a:spcPts val="0"/>
              </a:spcAft>
              <a:buSzPct val="25000"/>
              <a:buNone/>
            </a:pPr>
            <a:r>
              <a:t/>
            </a:r>
            <a:endParaRPr b="0" i="0" sz="1200" u="none" cap="none" strike="noStrike">
              <a:solidFill>
                <a:schemeClr val="dk1"/>
              </a:solidFill>
              <a:latin typeface="Calibri"/>
              <a:ea typeface="Calibri"/>
              <a:cs typeface="Calibri"/>
              <a:sym typeface="Calibri"/>
            </a:endParaRPr>
          </a:p>
        </p:txBody>
      </p:sp>
      <p:sp>
        <p:nvSpPr>
          <p:cNvPr id="256" name="Shape 256"/>
          <p:cNvSpPr txBox="1"/>
          <p:nvPr>
            <p:ph idx="12" type="sldNum"/>
          </p:nvPr>
        </p:nvSpPr>
        <p:spPr>
          <a:xfrm>
            <a:off x="3884612" y="8829675"/>
            <a:ext cx="2971799" cy="465138"/>
          </a:xfrm>
          <a:prstGeom prst="rect">
            <a:avLst/>
          </a:prstGeom>
          <a:noFill/>
          <a:ln>
            <a:noFill/>
          </a:ln>
        </p:spPr>
        <p:txBody>
          <a:bodyPr anchorCtr="0" anchor="b" bIns="48000" lIns="96000" rIns="96000" tIns="48000">
            <a:noAutofit/>
          </a:bodyPr>
          <a:lstStyle/>
          <a:p>
            <a:pPr indent="0" lvl="0" marL="0" marR="0" rtl="0" algn="r">
              <a:spcBef>
                <a:spcPts val="0"/>
              </a:spcBef>
              <a:spcAft>
                <a:spcPts val="0"/>
              </a:spcAft>
              <a:buSzPct val="25000"/>
              <a:buNone/>
            </a:pPr>
            <a:fld id="{00000000-1234-1234-1234-123412341234}" type="slidenum">
              <a:rPr lang="en-US" sz="1200">
                <a:solidFill>
                  <a:schemeClr val="dk1"/>
                </a:solidFill>
                <a:latin typeface="Calibri"/>
                <a:ea typeface="Calibri"/>
                <a:cs typeface="Calibri"/>
                <a:sym typeface="Calibri"/>
              </a:rPr>
              <a:t>‹#›</a:t>
            </a:fld>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60" name="Shape 260"/>
        <p:cNvGrpSpPr/>
        <p:nvPr/>
      </p:nvGrpSpPr>
      <p:grpSpPr>
        <a:xfrm>
          <a:off x="0" y="0"/>
          <a:ext cx="0" cy="0"/>
          <a:chOff x="0" y="0"/>
          <a:chExt cx="0" cy="0"/>
        </a:xfrm>
      </p:grpSpPr>
      <p:sp>
        <p:nvSpPr>
          <p:cNvPr id="261" name="Shape 261"/>
          <p:cNvSpPr txBox="1"/>
          <p:nvPr>
            <p:ph idx="1" type="body"/>
          </p:nvPr>
        </p:nvSpPr>
        <p:spPr>
          <a:xfrm>
            <a:off x="685800" y="4416425"/>
            <a:ext cx="5486399" cy="4183063"/>
          </a:xfrm>
          <a:prstGeom prst="rect">
            <a:avLst/>
          </a:prstGeom>
        </p:spPr>
        <p:txBody>
          <a:bodyPr anchorCtr="0" anchor="t" bIns="91425" lIns="91425" rIns="91425" tIns="91425">
            <a:noAutofit/>
          </a:bodyPr>
          <a:lstStyle/>
          <a:p>
            <a:pPr lvl="0">
              <a:spcBef>
                <a:spcPts val="0"/>
              </a:spcBef>
              <a:buNone/>
            </a:pPr>
            <a:r>
              <a:t/>
            </a:r>
            <a:endParaRPr/>
          </a:p>
        </p:txBody>
      </p:sp>
      <p:sp>
        <p:nvSpPr>
          <p:cNvPr id="262" name="Shape 262"/>
          <p:cNvSpPr/>
          <p:nvPr>
            <p:ph idx="2" type="sldImg"/>
          </p:nvPr>
        </p:nvSpPr>
        <p:spPr>
          <a:xfrm>
            <a:off x="1106487" y="696912"/>
            <a:ext cx="4645024" cy="3484562"/>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66" name="Shape 266"/>
        <p:cNvGrpSpPr/>
        <p:nvPr/>
      </p:nvGrpSpPr>
      <p:grpSpPr>
        <a:xfrm>
          <a:off x="0" y="0"/>
          <a:ext cx="0" cy="0"/>
          <a:chOff x="0" y="0"/>
          <a:chExt cx="0" cy="0"/>
        </a:xfrm>
      </p:grpSpPr>
      <p:sp>
        <p:nvSpPr>
          <p:cNvPr id="267" name="Shape 267"/>
          <p:cNvSpPr txBox="1"/>
          <p:nvPr>
            <p:ph idx="1" type="body"/>
          </p:nvPr>
        </p:nvSpPr>
        <p:spPr>
          <a:xfrm>
            <a:off x="685800" y="4416425"/>
            <a:ext cx="5486399" cy="4183063"/>
          </a:xfrm>
          <a:prstGeom prst="rect">
            <a:avLst/>
          </a:prstGeom>
        </p:spPr>
        <p:txBody>
          <a:bodyPr anchorCtr="0" anchor="t" bIns="91425" lIns="91425" rIns="91425" tIns="91425">
            <a:noAutofit/>
          </a:bodyPr>
          <a:lstStyle/>
          <a:p>
            <a:pPr lvl="0">
              <a:spcBef>
                <a:spcPts val="0"/>
              </a:spcBef>
              <a:buNone/>
            </a:pPr>
            <a:r>
              <a:t/>
            </a:r>
            <a:endParaRPr/>
          </a:p>
        </p:txBody>
      </p:sp>
      <p:sp>
        <p:nvSpPr>
          <p:cNvPr id="268" name="Shape 268"/>
          <p:cNvSpPr/>
          <p:nvPr>
            <p:ph idx="2" type="sldImg"/>
          </p:nvPr>
        </p:nvSpPr>
        <p:spPr>
          <a:xfrm>
            <a:off x="1106487" y="696912"/>
            <a:ext cx="4645024" cy="3484562"/>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72" name="Shape 272"/>
        <p:cNvGrpSpPr/>
        <p:nvPr/>
      </p:nvGrpSpPr>
      <p:grpSpPr>
        <a:xfrm>
          <a:off x="0" y="0"/>
          <a:ext cx="0" cy="0"/>
          <a:chOff x="0" y="0"/>
          <a:chExt cx="0" cy="0"/>
        </a:xfrm>
      </p:grpSpPr>
      <p:sp>
        <p:nvSpPr>
          <p:cNvPr id="273" name="Shape 273"/>
          <p:cNvSpPr txBox="1"/>
          <p:nvPr>
            <p:ph idx="1" type="body"/>
          </p:nvPr>
        </p:nvSpPr>
        <p:spPr>
          <a:xfrm>
            <a:off x="685800" y="4416425"/>
            <a:ext cx="5486399" cy="4183063"/>
          </a:xfrm>
          <a:prstGeom prst="rect">
            <a:avLst/>
          </a:prstGeom>
        </p:spPr>
        <p:txBody>
          <a:bodyPr anchorCtr="0" anchor="t" bIns="91425" lIns="91425" rIns="91425" tIns="91425">
            <a:noAutofit/>
          </a:bodyPr>
          <a:lstStyle/>
          <a:p>
            <a:pPr lvl="0">
              <a:spcBef>
                <a:spcPts val="0"/>
              </a:spcBef>
              <a:buNone/>
            </a:pPr>
            <a:r>
              <a:t/>
            </a:r>
            <a:endParaRPr/>
          </a:p>
        </p:txBody>
      </p:sp>
      <p:sp>
        <p:nvSpPr>
          <p:cNvPr id="274" name="Shape 274"/>
          <p:cNvSpPr/>
          <p:nvPr>
            <p:ph idx="2" type="sldImg"/>
          </p:nvPr>
        </p:nvSpPr>
        <p:spPr>
          <a:xfrm>
            <a:off x="1106487" y="696912"/>
            <a:ext cx="4645024" cy="3484562"/>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02.png"/><Relationship Id="rId3" Type="http://schemas.openxmlformats.org/officeDocument/2006/relationships/image" Target="../media/image05.png"/><Relationship Id="rId4" Type="http://schemas.openxmlformats.org/officeDocument/2006/relationships/image" Target="../media/image00.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03.png"/></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02.png"/><Relationship Id="rId3" Type="http://schemas.openxmlformats.org/officeDocument/2006/relationships/image" Target="../media/image05.png"/><Relationship Id="rId4" Type="http://schemas.openxmlformats.org/officeDocument/2006/relationships/image" Target="../media/image00.png"/></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RespectAbility Title Slide">
    <p:spTree>
      <p:nvGrpSpPr>
        <p:cNvPr id="13" name="Shape 13"/>
        <p:cNvGrpSpPr/>
        <p:nvPr/>
      </p:nvGrpSpPr>
      <p:grpSpPr>
        <a:xfrm>
          <a:off x="0" y="0"/>
          <a:ext cx="0" cy="0"/>
          <a:chOff x="0" y="0"/>
          <a:chExt cx="0" cy="0"/>
        </a:xfrm>
      </p:grpSpPr>
      <p:pic>
        <p:nvPicPr>
          <p:cNvPr id="14" name="Shape 14"/>
          <p:cNvPicPr preferRelativeResize="0"/>
          <p:nvPr/>
        </p:nvPicPr>
        <p:blipFill rotWithShape="1">
          <a:blip r:embed="rId2">
            <a:alphaModFix/>
          </a:blip>
          <a:srcRect b="0" l="0" r="0" t="0"/>
          <a:stretch/>
        </p:blipFill>
        <p:spPr>
          <a:xfrm>
            <a:off x="-96838" y="6303962"/>
            <a:ext cx="3419476" cy="650874"/>
          </a:xfrm>
          <a:prstGeom prst="rect">
            <a:avLst/>
          </a:prstGeom>
          <a:noFill/>
          <a:ln>
            <a:noFill/>
          </a:ln>
        </p:spPr>
      </p:pic>
      <p:sp>
        <p:nvSpPr>
          <p:cNvPr id="15" name="Shape 15"/>
          <p:cNvSpPr/>
          <p:nvPr/>
        </p:nvSpPr>
        <p:spPr>
          <a:xfrm>
            <a:off x="3276600" y="6400800"/>
            <a:ext cx="5867400" cy="457200"/>
          </a:xfrm>
          <a:prstGeom prst="rect">
            <a:avLst/>
          </a:prstGeom>
          <a:solidFill>
            <a:srgbClr val="FF0000"/>
          </a:solidFill>
          <a:ln cap="flat" cmpd="sng" w="25400">
            <a:solidFill>
              <a:srgbClr val="FF0000"/>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spcAft>
                <a:spcPts val="0"/>
              </a:spcAft>
              <a:buNone/>
            </a:pPr>
            <a:r>
              <a:t/>
            </a:r>
            <a:endParaRPr b="0" i="0" sz="1800" u="none" cap="none" strike="noStrike">
              <a:solidFill>
                <a:srgbClr val="FFFFFF"/>
              </a:solidFill>
              <a:latin typeface="Arial"/>
              <a:ea typeface="Arial"/>
              <a:cs typeface="Arial"/>
              <a:sym typeface="Arial"/>
            </a:endParaRPr>
          </a:p>
        </p:txBody>
      </p:sp>
      <p:sp>
        <p:nvSpPr>
          <p:cNvPr id="16" name="Shape 16"/>
          <p:cNvSpPr/>
          <p:nvPr/>
        </p:nvSpPr>
        <p:spPr>
          <a:xfrm>
            <a:off x="8561388" y="6445250"/>
            <a:ext cx="577850" cy="366713"/>
          </a:xfrm>
          <a:prstGeom prst="rect">
            <a:avLst/>
          </a:prstGeom>
          <a:noFill/>
          <a:ln>
            <a:noFill/>
          </a:ln>
        </p:spPr>
        <p:txBody>
          <a:bodyPr anchorCtr="0" anchor="t" bIns="45700" lIns="91425" rIns="91425" tIns="45700">
            <a:noAutofit/>
          </a:bodyPr>
          <a:lstStyle/>
          <a:p>
            <a:pPr indent="0" lvl="0" marL="0" marR="0" rtl="0" algn="l">
              <a:spcBef>
                <a:spcPts val="0"/>
              </a:spcBef>
              <a:spcAft>
                <a:spcPts val="0"/>
              </a:spcAft>
              <a:buSzPct val="25000"/>
              <a:buNone/>
            </a:pPr>
            <a:fld id="{00000000-1234-1234-1234-123412341234}" type="slidenum">
              <a:rPr b="0" i="0" lang="en-US" sz="1800" u="none" cap="none" strike="noStrike">
                <a:solidFill>
                  <a:srgbClr val="003399"/>
                </a:solidFill>
                <a:latin typeface="Verdana"/>
                <a:ea typeface="Verdana"/>
                <a:cs typeface="Verdana"/>
                <a:sym typeface="Verdana"/>
              </a:rPr>
              <a:t>‹#›</a:t>
            </a:fld>
          </a:p>
        </p:txBody>
      </p:sp>
      <p:sp>
        <p:nvSpPr>
          <p:cNvPr id="17" name="Shape 17"/>
          <p:cNvSpPr/>
          <p:nvPr/>
        </p:nvSpPr>
        <p:spPr>
          <a:xfrm>
            <a:off x="0" y="6324600"/>
            <a:ext cx="9144000" cy="533399"/>
          </a:xfrm>
          <a:prstGeom prst="rect">
            <a:avLst/>
          </a:prstGeom>
          <a:solidFill>
            <a:schemeClr val="lt1"/>
          </a:solidFill>
          <a:ln cap="flat" cmpd="sng" w="25400">
            <a:solidFill>
              <a:schemeClr val="lt1"/>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spcAft>
                <a:spcPts val="0"/>
              </a:spcAft>
              <a:buNone/>
            </a:pPr>
            <a:r>
              <a:t/>
            </a:r>
            <a:endParaRPr b="0" i="0" sz="1800" u="none" cap="none" strike="noStrike">
              <a:solidFill>
                <a:srgbClr val="FFFFFF"/>
              </a:solidFill>
              <a:latin typeface="Arial"/>
              <a:ea typeface="Arial"/>
              <a:cs typeface="Arial"/>
              <a:sym typeface="Arial"/>
            </a:endParaRPr>
          </a:p>
        </p:txBody>
      </p:sp>
      <p:pic>
        <p:nvPicPr>
          <p:cNvPr id="18" name="Shape 18"/>
          <p:cNvPicPr preferRelativeResize="0"/>
          <p:nvPr/>
        </p:nvPicPr>
        <p:blipFill rotWithShape="1">
          <a:blip r:embed="rId3">
            <a:alphaModFix/>
          </a:blip>
          <a:srcRect b="0" l="0" r="0" t="0"/>
          <a:stretch/>
        </p:blipFill>
        <p:spPr>
          <a:xfrm>
            <a:off x="3200400" y="0"/>
            <a:ext cx="2478088" cy="2105024"/>
          </a:xfrm>
          <a:prstGeom prst="rect">
            <a:avLst/>
          </a:prstGeom>
          <a:noFill/>
          <a:ln>
            <a:noFill/>
          </a:ln>
        </p:spPr>
      </p:pic>
      <p:pic>
        <p:nvPicPr>
          <p:cNvPr id="19" name="Shape 19"/>
          <p:cNvPicPr preferRelativeResize="0"/>
          <p:nvPr/>
        </p:nvPicPr>
        <p:blipFill rotWithShape="1">
          <a:blip r:embed="rId4">
            <a:alphaModFix/>
          </a:blip>
          <a:srcRect b="0" l="0" r="0" t="0"/>
          <a:stretch/>
        </p:blipFill>
        <p:spPr>
          <a:xfrm>
            <a:off x="304800" y="1981200"/>
            <a:ext cx="8621712" cy="1243012"/>
          </a:xfrm>
          <a:prstGeom prst="rect">
            <a:avLst/>
          </a:prstGeom>
          <a:noFill/>
          <a:ln>
            <a:noFill/>
          </a:ln>
        </p:spPr>
      </p:pic>
      <p:sp>
        <p:nvSpPr>
          <p:cNvPr id="20" name="Shape 20"/>
          <p:cNvSpPr/>
          <p:nvPr/>
        </p:nvSpPr>
        <p:spPr>
          <a:xfrm>
            <a:off x="8561388" y="6445250"/>
            <a:ext cx="577850" cy="366713"/>
          </a:xfrm>
          <a:prstGeom prst="rect">
            <a:avLst/>
          </a:prstGeom>
          <a:noFill/>
          <a:ln>
            <a:noFill/>
          </a:ln>
        </p:spPr>
        <p:txBody>
          <a:bodyPr anchorCtr="0" anchor="t" bIns="45700" lIns="91425" rIns="91425" tIns="45700">
            <a:noAutofit/>
          </a:bodyPr>
          <a:lstStyle/>
          <a:p>
            <a:pPr indent="0" lvl="0" marL="0" marR="0" rtl="0" algn="l">
              <a:spcBef>
                <a:spcPts val="0"/>
              </a:spcBef>
              <a:spcAft>
                <a:spcPts val="0"/>
              </a:spcAft>
              <a:buSzPct val="25000"/>
              <a:buNone/>
            </a:pPr>
            <a:fld id="{00000000-1234-1234-1234-123412341234}" type="slidenum">
              <a:rPr b="0" i="0" lang="en-US" sz="1800" u="none" cap="none" strike="noStrike">
                <a:solidFill>
                  <a:srgbClr val="000000"/>
                </a:solidFill>
                <a:latin typeface="Verdana"/>
                <a:ea typeface="Verdana"/>
                <a:cs typeface="Verdana"/>
                <a:sym typeface="Verdana"/>
              </a:rPr>
              <a:t>‹#›</a:t>
            </a:fld>
          </a:p>
        </p:txBody>
      </p:sp>
      <p:sp>
        <p:nvSpPr>
          <p:cNvPr id="21" name="Shape 21"/>
          <p:cNvSpPr txBox="1"/>
          <p:nvPr>
            <p:ph idx="1" type="subTitle"/>
          </p:nvPr>
        </p:nvSpPr>
        <p:spPr>
          <a:xfrm>
            <a:off x="1371600" y="4343401"/>
            <a:ext cx="6400799" cy="1066799"/>
          </a:xfrm>
          <a:prstGeom prst="rect">
            <a:avLst/>
          </a:prstGeom>
          <a:noFill/>
          <a:ln>
            <a:noFill/>
          </a:ln>
        </p:spPr>
        <p:txBody>
          <a:bodyPr anchorCtr="0" anchor="t" bIns="91425" lIns="91425" rIns="91425" tIns="91425"/>
          <a:lstStyle>
            <a:lvl1pPr indent="0" lvl="0" marL="0" marR="0" rtl="0" algn="ctr">
              <a:spcBef>
                <a:spcPts val="360"/>
              </a:spcBef>
              <a:spcAft>
                <a:spcPts val="0"/>
              </a:spcAft>
              <a:buClr>
                <a:srgbClr val="888888"/>
              </a:buClr>
              <a:buFont typeface="Noto Sans Symbols"/>
              <a:buNone/>
              <a:defRPr b="0" i="0" sz="1800" u="none" cap="none" strike="noStrike">
                <a:solidFill>
                  <a:srgbClr val="888888"/>
                </a:solidFill>
                <a:latin typeface="Calibri"/>
                <a:ea typeface="Calibri"/>
                <a:cs typeface="Calibri"/>
                <a:sym typeface="Calibri"/>
              </a:defRPr>
            </a:lvl1pPr>
            <a:lvl2pPr indent="0" lvl="1" marL="457200" marR="0" rtl="0" algn="ctr">
              <a:spcBef>
                <a:spcPts val="560"/>
              </a:spcBef>
              <a:spcAft>
                <a:spcPts val="0"/>
              </a:spcAft>
              <a:buClr>
                <a:srgbClr val="888888"/>
              </a:buClr>
              <a:buFont typeface="Noto Sans Symbols"/>
              <a:buNone/>
              <a:defRPr b="0" i="0" sz="2800" u="none" cap="none" strike="noStrike">
                <a:solidFill>
                  <a:srgbClr val="888888"/>
                </a:solidFill>
                <a:latin typeface="Calibri"/>
                <a:ea typeface="Calibri"/>
                <a:cs typeface="Calibri"/>
                <a:sym typeface="Calibri"/>
              </a:defRPr>
            </a:lvl2pPr>
            <a:lvl3pPr indent="0" lvl="2" marL="914400" marR="0" rtl="0" algn="ctr">
              <a:spcBef>
                <a:spcPts val="480"/>
              </a:spcBef>
              <a:spcAft>
                <a:spcPts val="0"/>
              </a:spcAft>
              <a:buClr>
                <a:srgbClr val="888888"/>
              </a:buClr>
              <a:buFont typeface="Arial"/>
              <a:buNone/>
              <a:defRPr b="0" i="0" sz="2400" u="none" cap="none" strike="noStrike">
                <a:solidFill>
                  <a:srgbClr val="888888"/>
                </a:solidFill>
                <a:latin typeface="Calibri"/>
                <a:ea typeface="Calibri"/>
                <a:cs typeface="Calibri"/>
                <a:sym typeface="Calibri"/>
              </a:defRPr>
            </a:lvl3pPr>
            <a:lvl4pPr indent="0" lvl="3" marL="1371600" marR="0" rtl="0" algn="ctr">
              <a:spcBef>
                <a:spcPts val="400"/>
              </a:spcBef>
              <a:spcAft>
                <a:spcPts val="0"/>
              </a:spcAft>
              <a:buClr>
                <a:srgbClr val="888888"/>
              </a:buClr>
              <a:buFont typeface="Noto Sans Symbols"/>
              <a:buNone/>
              <a:defRPr b="0" i="0" sz="2000" u="none" cap="none" strike="noStrike">
                <a:solidFill>
                  <a:srgbClr val="888888"/>
                </a:solidFill>
                <a:latin typeface="Calibri"/>
                <a:ea typeface="Calibri"/>
                <a:cs typeface="Calibri"/>
                <a:sym typeface="Calibri"/>
              </a:defRPr>
            </a:lvl4pPr>
            <a:lvl5pPr indent="0" lvl="4" marL="1828800" marR="0" rtl="0" algn="ctr">
              <a:spcBef>
                <a:spcPts val="400"/>
              </a:spcBef>
              <a:spcAft>
                <a:spcPts val="0"/>
              </a:spcAft>
              <a:buClr>
                <a:srgbClr val="888888"/>
              </a:buClr>
              <a:buFont typeface="Courier New"/>
              <a:buNone/>
              <a:defRPr b="0" i="0" sz="2000" u="none" cap="none" strike="noStrike">
                <a:solidFill>
                  <a:srgbClr val="888888"/>
                </a:solidFill>
                <a:latin typeface="Calibri"/>
                <a:ea typeface="Calibri"/>
                <a:cs typeface="Calibri"/>
                <a:sym typeface="Calibri"/>
              </a:defRPr>
            </a:lvl5pPr>
            <a:lvl6pPr indent="0" lvl="5" marL="2286000" marR="0" rtl="0" algn="ctr">
              <a:spcBef>
                <a:spcPts val="400"/>
              </a:spcBef>
              <a:buClr>
                <a:srgbClr val="888888"/>
              </a:buClr>
              <a:buFont typeface="Arial"/>
              <a:buNone/>
              <a:defRPr b="0" i="0" sz="2000" u="none" cap="none" strike="noStrike">
                <a:solidFill>
                  <a:srgbClr val="888888"/>
                </a:solidFill>
                <a:latin typeface="Verdana"/>
                <a:ea typeface="Verdana"/>
                <a:cs typeface="Verdana"/>
                <a:sym typeface="Verdana"/>
              </a:defRPr>
            </a:lvl6pPr>
            <a:lvl7pPr indent="0" lvl="6" marL="2743200" marR="0" rtl="0" algn="ctr">
              <a:spcBef>
                <a:spcPts val="400"/>
              </a:spcBef>
              <a:buClr>
                <a:srgbClr val="888888"/>
              </a:buClr>
              <a:buFont typeface="Arial"/>
              <a:buNone/>
              <a:defRPr b="0" i="0" sz="2000" u="none" cap="none" strike="noStrike">
                <a:solidFill>
                  <a:srgbClr val="888888"/>
                </a:solidFill>
                <a:latin typeface="Verdana"/>
                <a:ea typeface="Verdana"/>
                <a:cs typeface="Verdana"/>
                <a:sym typeface="Verdana"/>
              </a:defRPr>
            </a:lvl7pPr>
            <a:lvl8pPr indent="0" lvl="7" marL="3200400" marR="0" rtl="0" algn="ctr">
              <a:spcBef>
                <a:spcPts val="400"/>
              </a:spcBef>
              <a:buClr>
                <a:srgbClr val="888888"/>
              </a:buClr>
              <a:buFont typeface="Arial"/>
              <a:buNone/>
              <a:defRPr b="0" i="0" sz="2000" u="none" cap="none" strike="noStrike">
                <a:solidFill>
                  <a:srgbClr val="888888"/>
                </a:solidFill>
                <a:latin typeface="Verdana"/>
                <a:ea typeface="Verdana"/>
                <a:cs typeface="Verdana"/>
                <a:sym typeface="Verdana"/>
              </a:defRPr>
            </a:lvl8pPr>
            <a:lvl9pPr indent="0" lvl="8" marL="3657600" marR="0" rtl="0" algn="ctr">
              <a:spcBef>
                <a:spcPts val="400"/>
              </a:spcBef>
              <a:buClr>
                <a:srgbClr val="888888"/>
              </a:buClr>
              <a:buFont typeface="Arial"/>
              <a:buNone/>
              <a:defRPr b="0" i="0" sz="2000" u="none" cap="none" strike="noStrike">
                <a:solidFill>
                  <a:srgbClr val="888888"/>
                </a:solidFill>
                <a:latin typeface="Verdana"/>
                <a:ea typeface="Verdana"/>
                <a:cs typeface="Verdana"/>
                <a:sym typeface="Verdana"/>
              </a:defRPr>
            </a:lvl9pPr>
          </a:lstStyl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picTx">
  <p:cSld name="Picture with Caption">
    <p:spTree>
      <p:nvGrpSpPr>
        <p:cNvPr id="69" name="Shape 69"/>
        <p:cNvGrpSpPr/>
        <p:nvPr/>
      </p:nvGrpSpPr>
      <p:grpSpPr>
        <a:xfrm>
          <a:off x="0" y="0"/>
          <a:ext cx="0" cy="0"/>
          <a:chOff x="0" y="0"/>
          <a:chExt cx="0" cy="0"/>
        </a:xfrm>
      </p:grpSpPr>
      <p:sp>
        <p:nvSpPr>
          <p:cNvPr id="70" name="Shape 70"/>
          <p:cNvSpPr/>
          <p:nvPr/>
        </p:nvSpPr>
        <p:spPr>
          <a:xfrm>
            <a:off x="8561388" y="6445250"/>
            <a:ext cx="582612" cy="368299"/>
          </a:xfrm>
          <a:prstGeom prst="rect">
            <a:avLst/>
          </a:prstGeom>
          <a:noFill/>
          <a:ln>
            <a:noFill/>
          </a:ln>
        </p:spPr>
        <p:txBody>
          <a:bodyPr anchorCtr="0" anchor="t" bIns="45700" lIns="91425" rIns="91425" tIns="45700">
            <a:noAutofit/>
          </a:bodyPr>
          <a:lstStyle/>
          <a:p>
            <a:pPr indent="0" lvl="0" marL="0" marR="0" rtl="0" algn="l">
              <a:spcBef>
                <a:spcPts val="0"/>
              </a:spcBef>
              <a:spcAft>
                <a:spcPts val="0"/>
              </a:spcAft>
              <a:buSzPct val="25000"/>
              <a:buNone/>
            </a:pPr>
            <a:fld id="{00000000-1234-1234-1234-123412341234}" type="slidenum">
              <a:rPr lang="en-US" sz="1800">
                <a:solidFill>
                  <a:srgbClr val="003399"/>
                </a:solidFill>
                <a:latin typeface="Verdana"/>
                <a:ea typeface="Verdana"/>
                <a:cs typeface="Verdana"/>
                <a:sym typeface="Verdana"/>
              </a:rPr>
              <a:t>‹#›</a:t>
            </a:fld>
          </a:p>
        </p:txBody>
      </p:sp>
      <p:sp>
        <p:nvSpPr>
          <p:cNvPr id="71" name="Shape 71"/>
          <p:cNvSpPr/>
          <p:nvPr/>
        </p:nvSpPr>
        <p:spPr>
          <a:xfrm>
            <a:off x="8561388" y="6445250"/>
            <a:ext cx="582612" cy="368299"/>
          </a:xfrm>
          <a:prstGeom prst="rect">
            <a:avLst/>
          </a:prstGeom>
          <a:noFill/>
          <a:ln>
            <a:noFill/>
          </a:ln>
        </p:spPr>
        <p:txBody>
          <a:bodyPr anchorCtr="0" anchor="t" bIns="45700" lIns="91425" rIns="91425" tIns="45700">
            <a:noAutofit/>
          </a:bodyPr>
          <a:lstStyle/>
          <a:p>
            <a:pPr indent="0" lvl="0" marL="0" marR="0" rtl="0" algn="l">
              <a:spcBef>
                <a:spcPts val="0"/>
              </a:spcBef>
              <a:spcAft>
                <a:spcPts val="0"/>
              </a:spcAft>
              <a:buSzPct val="25000"/>
              <a:buNone/>
            </a:pPr>
            <a:fld id="{00000000-1234-1234-1234-123412341234}" type="slidenum">
              <a:rPr lang="en-US" sz="1800">
                <a:solidFill>
                  <a:srgbClr val="003399"/>
                </a:solidFill>
                <a:latin typeface="Verdana"/>
                <a:ea typeface="Verdana"/>
                <a:cs typeface="Verdana"/>
                <a:sym typeface="Verdana"/>
              </a:rPr>
              <a:t>‹#›</a:t>
            </a:fld>
          </a:p>
        </p:txBody>
      </p:sp>
      <p:sp>
        <p:nvSpPr>
          <p:cNvPr id="72" name="Shape 72"/>
          <p:cNvSpPr txBox="1"/>
          <p:nvPr>
            <p:ph type="title"/>
          </p:nvPr>
        </p:nvSpPr>
        <p:spPr>
          <a:xfrm>
            <a:off x="1792288" y="4800600"/>
            <a:ext cx="5486399" cy="566737"/>
          </a:xfrm>
          <a:prstGeom prst="rect">
            <a:avLst/>
          </a:prstGeom>
          <a:solidFill>
            <a:srgbClr val="003399"/>
          </a:solidFill>
          <a:ln>
            <a:noFill/>
          </a:ln>
        </p:spPr>
        <p:txBody>
          <a:bodyPr anchorCtr="0" anchor="b" bIns="91425" lIns="91425" rIns="91425" tIns="91425"/>
          <a:lstStyle>
            <a:lvl1pPr indent="0" lvl="0" marL="0" marR="0" rtl="0" algn="l">
              <a:spcBef>
                <a:spcPts val="0"/>
              </a:spcBef>
              <a:spcAft>
                <a:spcPts val="0"/>
              </a:spcAft>
              <a:buNone/>
              <a:defRPr b="1" i="0" sz="2000" u="none" cap="none" strike="noStrike">
                <a:solidFill>
                  <a:schemeClr val="lt1"/>
                </a:solidFill>
                <a:latin typeface="Calibri"/>
                <a:ea typeface="Calibri"/>
                <a:cs typeface="Calibri"/>
                <a:sym typeface="Calibri"/>
              </a:defRPr>
            </a:lvl1pPr>
            <a:lvl2pPr indent="0" lvl="1" marL="0" marR="0" rtl="0" algn="ctr">
              <a:spcBef>
                <a:spcPts val="0"/>
              </a:spcBef>
              <a:spcAft>
                <a:spcPts val="0"/>
              </a:spcAft>
              <a:buNone/>
              <a:defRPr b="0" i="0" sz="4400" u="none" cap="none" strike="noStrike">
                <a:solidFill>
                  <a:schemeClr val="lt1"/>
                </a:solidFill>
                <a:latin typeface="Calibri"/>
                <a:ea typeface="Calibri"/>
                <a:cs typeface="Calibri"/>
                <a:sym typeface="Calibri"/>
              </a:defRPr>
            </a:lvl2pPr>
            <a:lvl3pPr indent="0" lvl="2" marL="0" marR="0" rtl="0" algn="ctr">
              <a:spcBef>
                <a:spcPts val="0"/>
              </a:spcBef>
              <a:spcAft>
                <a:spcPts val="0"/>
              </a:spcAft>
              <a:buNone/>
              <a:defRPr b="0" i="0" sz="4400" u="none" cap="none" strike="noStrike">
                <a:solidFill>
                  <a:schemeClr val="lt1"/>
                </a:solidFill>
                <a:latin typeface="Calibri"/>
                <a:ea typeface="Calibri"/>
                <a:cs typeface="Calibri"/>
                <a:sym typeface="Calibri"/>
              </a:defRPr>
            </a:lvl3pPr>
            <a:lvl4pPr indent="0" lvl="3" marL="0" marR="0" rtl="0" algn="ctr">
              <a:spcBef>
                <a:spcPts val="0"/>
              </a:spcBef>
              <a:spcAft>
                <a:spcPts val="0"/>
              </a:spcAft>
              <a:buNone/>
              <a:defRPr b="0" i="0" sz="4400" u="none" cap="none" strike="noStrike">
                <a:solidFill>
                  <a:schemeClr val="lt1"/>
                </a:solidFill>
                <a:latin typeface="Calibri"/>
                <a:ea typeface="Calibri"/>
                <a:cs typeface="Calibri"/>
                <a:sym typeface="Calibri"/>
              </a:defRPr>
            </a:lvl4pPr>
            <a:lvl5pPr indent="0" lvl="4" marL="0" marR="0" rtl="0" algn="ctr">
              <a:spcBef>
                <a:spcPts val="0"/>
              </a:spcBef>
              <a:spcAft>
                <a:spcPts val="0"/>
              </a:spcAft>
              <a:buNone/>
              <a:defRPr b="0" i="0" sz="4400" u="none" cap="none" strike="noStrike">
                <a:solidFill>
                  <a:schemeClr val="lt1"/>
                </a:solidFill>
                <a:latin typeface="Calibri"/>
                <a:ea typeface="Calibri"/>
                <a:cs typeface="Calibri"/>
                <a:sym typeface="Calibri"/>
              </a:defRPr>
            </a:lvl5pPr>
            <a:lvl6pPr indent="0" lvl="5" marL="457200" marR="0" rtl="0" algn="ctr">
              <a:spcBef>
                <a:spcPts val="0"/>
              </a:spcBef>
              <a:spcAft>
                <a:spcPts val="0"/>
              </a:spcAft>
              <a:buNone/>
              <a:defRPr b="0" i="0" sz="4400" u="none" cap="none" strike="noStrike">
                <a:solidFill>
                  <a:schemeClr val="lt1"/>
                </a:solidFill>
                <a:latin typeface="Calibri"/>
                <a:ea typeface="Calibri"/>
                <a:cs typeface="Calibri"/>
                <a:sym typeface="Calibri"/>
              </a:defRPr>
            </a:lvl6pPr>
            <a:lvl7pPr indent="0" lvl="6" marL="914400" marR="0" rtl="0" algn="ctr">
              <a:spcBef>
                <a:spcPts val="0"/>
              </a:spcBef>
              <a:spcAft>
                <a:spcPts val="0"/>
              </a:spcAft>
              <a:buNone/>
              <a:defRPr b="0" i="0" sz="4400" u="none" cap="none" strike="noStrike">
                <a:solidFill>
                  <a:schemeClr val="lt1"/>
                </a:solidFill>
                <a:latin typeface="Calibri"/>
                <a:ea typeface="Calibri"/>
                <a:cs typeface="Calibri"/>
                <a:sym typeface="Calibri"/>
              </a:defRPr>
            </a:lvl7pPr>
            <a:lvl8pPr indent="0" lvl="7" marL="1371600" marR="0" rtl="0" algn="ctr">
              <a:spcBef>
                <a:spcPts val="0"/>
              </a:spcBef>
              <a:spcAft>
                <a:spcPts val="0"/>
              </a:spcAft>
              <a:buNone/>
              <a:defRPr b="0" i="0" sz="4400" u="none" cap="none" strike="noStrike">
                <a:solidFill>
                  <a:schemeClr val="lt1"/>
                </a:solidFill>
                <a:latin typeface="Calibri"/>
                <a:ea typeface="Calibri"/>
                <a:cs typeface="Calibri"/>
                <a:sym typeface="Calibri"/>
              </a:defRPr>
            </a:lvl8pPr>
            <a:lvl9pPr indent="0" lvl="8" marL="1828800" marR="0" rtl="0" algn="ctr">
              <a:spcBef>
                <a:spcPts val="0"/>
              </a:spcBef>
              <a:spcAft>
                <a:spcPts val="0"/>
              </a:spcAft>
              <a:buNone/>
              <a:defRPr b="0" i="0" sz="4400" u="none" cap="none" strike="noStrike">
                <a:solidFill>
                  <a:schemeClr val="lt1"/>
                </a:solidFill>
                <a:latin typeface="Calibri"/>
                <a:ea typeface="Calibri"/>
                <a:cs typeface="Calibri"/>
                <a:sym typeface="Calibri"/>
              </a:defRPr>
            </a:lvl9pPr>
          </a:lstStyle>
          <a:p/>
        </p:txBody>
      </p:sp>
      <p:sp>
        <p:nvSpPr>
          <p:cNvPr id="73" name="Shape 73"/>
          <p:cNvSpPr/>
          <p:nvPr>
            <p:ph idx="2" type="pic"/>
          </p:nvPr>
        </p:nvSpPr>
        <p:spPr>
          <a:xfrm>
            <a:off x="1792288" y="612775"/>
            <a:ext cx="5486399" cy="4114800"/>
          </a:xfrm>
          <a:prstGeom prst="rect">
            <a:avLst/>
          </a:prstGeom>
          <a:noFill/>
          <a:ln>
            <a:noFill/>
          </a:ln>
        </p:spPr>
        <p:txBody>
          <a:bodyPr anchorCtr="0" anchor="t" bIns="91425" lIns="91425" rIns="91425" tIns="91425"/>
          <a:lstStyle>
            <a:lvl1pPr indent="0" lvl="0" marL="0" marR="0" rtl="0" algn="l">
              <a:spcBef>
                <a:spcPts val="640"/>
              </a:spcBef>
              <a:spcAft>
                <a:spcPts val="0"/>
              </a:spcAft>
              <a:buClr>
                <a:schemeClr val="dk1"/>
              </a:buClr>
              <a:buFont typeface="Noto Sans Symbols"/>
              <a:buNone/>
              <a:defRPr b="0" i="0" sz="3200" u="none" cap="none" strike="noStrike">
                <a:solidFill>
                  <a:schemeClr val="dk1"/>
                </a:solidFill>
                <a:latin typeface="Calibri"/>
                <a:ea typeface="Calibri"/>
                <a:cs typeface="Calibri"/>
                <a:sym typeface="Calibri"/>
              </a:defRPr>
            </a:lvl1pPr>
            <a:lvl2pPr indent="0" lvl="1" marL="457200" marR="0" rtl="0" algn="l">
              <a:spcBef>
                <a:spcPts val="560"/>
              </a:spcBef>
              <a:spcAft>
                <a:spcPts val="0"/>
              </a:spcAft>
              <a:buClr>
                <a:schemeClr val="dk1"/>
              </a:buClr>
              <a:buFont typeface="Noto Sans Symbols"/>
              <a:buNone/>
              <a:defRPr b="0" i="0" sz="2800" u="none" cap="none" strike="noStrike">
                <a:solidFill>
                  <a:schemeClr val="dk1"/>
                </a:solidFill>
                <a:latin typeface="Calibri"/>
                <a:ea typeface="Calibri"/>
                <a:cs typeface="Calibri"/>
                <a:sym typeface="Calibri"/>
              </a:defRPr>
            </a:lvl2pPr>
            <a:lvl3pPr indent="0" lvl="2" marL="914400" marR="0" rtl="0" algn="l">
              <a:spcBef>
                <a:spcPts val="480"/>
              </a:spcBef>
              <a:spcAft>
                <a:spcPts val="0"/>
              </a:spcAft>
              <a:buClr>
                <a:schemeClr val="dk1"/>
              </a:buClr>
              <a:buFont typeface="Arial"/>
              <a:buNone/>
              <a:defRPr b="0" i="0" sz="2400" u="none" cap="none" strike="noStrike">
                <a:solidFill>
                  <a:schemeClr val="dk1"/>
                </a:solidFill>
                <a:latin typeface="Calibri"/>
                <a:ea typeface="Calibri"/>
                <a:cs typeface="Calibri"/>
                <a:sym typeface="Calibri"/>
              </a:defRPr>
            </a:lvl3pPr>
            <a:lvl4pPr indent="0" lvl="3" marL="1371600" marR="0" rtl="0" algn="l">
              <a:spcBef>
                <a:spcPts val="400"/>
              </a:spcBef>
              <a:spcAft>
                <a:spcPts val="0"/>
              </a:spcAft>
              <a:buClr>
                <a:schemeClr val="dk1"/>
              </a:buClr>
              <a:buFont typeface="Noto Sans Symbols"/>
              <a:buNone/>
              <a:defRPr b="0" i="0" sz="2000" u="none" cap="none" strike="noStrike">
                <a:solidFill>
                  <a:schemeClr val="dk1"/>
                </a:solidFill>
                <a:latin typeface="Calibri"/>
                <a:ea typeface="Calibri"/>
                <a:cs typeface="Calibri"/>
                <a:sym typeface="Calibri"/>
              </a:defRPr>
            </a:lvl4pPr>
            <a:lvl5pPr indent="0" lvl="4" marL="1828800" marR="0" rtl="0" algn="l">
              <a:spcBef>
                <a:spcPts val="400"/>
              </a:spcBef>
              <a:spcAft>
                <a:spcPts val="0"/>
              </a:spcAft>
              <a:buClr>
                <a:schemeClr val="dk1"/>
              </a:buClr>
              <a:buFont typeface="Courier New"/>
              <a:buNone/>
              <a:defRPr b="0" i="0" sz="2000" u="none" cap="none" strike="noStrike">
                <a:solidFill>
                  <a:schemeClr val="dk1"/>
                </a:solidFill>
                <a:latin typeface="Calibri"/>
                <a:ea typeface="Calibri"/>
                <a:cs typeface="Calibri"/>
                <a:sym typeface="Calibri"/>
              </a:defRPr>
            </a:lvl5pPr>
            <a:lvl6pPr indent="0" lvl="5" marL="2286000" marR="0" rtl="0" algn="l">
              <a:spcBef>
                <a:spcPts val="400"/>
              </a:spcBef>
              <a:buClr>
                <a:schemeClr val="dk1"/>
              </a:buClr>
              <a:buFont typeface="Arial"/>
              <a:buNone/>
              <a:defRPr b="0" i="0" sz="2000" u="none" cap="none" strike="noStrike">
                <a:solidFill>
                  <a:schemeClr val="dk1"/>
                </a:solidFill>
                <a:latin typeface="Verdana"/>
                <a:ea typeface="Verdana"/>
                <a:cs typeface="Verdana"/>
                <a:sym typeface="Verdana"/>
              </a:defRPr>
            </a:lvl6pPr>
            <a:lvl7pPr indent="0" lvl="6" marL="2743200" marR="0" rtl="0" algn="l">
              <a:spcBef>
                <a:spcPts val="400"/>
              </a:spcBef>
              <a:buClr>
                <a:schemeClr val="dk1"/>
              </a:buClr>
              <a:buFont typeface="Arial"/>
              <a:buNone/>
              <a:defRPr b="0" i="0" sz="2000" u="none" cap="none" strike="noStrike">
                <a:solidFill>
                  <a:schemeClr val="dk1"/>
                </a:solidFill>
                <a:latin typeface="Verdana"/>
                <a:ea typeface="Verdana"/>
                <a:cs typeface="Verdana"/>
                <a:sym typeface="Verdana"/>
              </a:defRPr>
            </a:lvl7pPr>
            <a:lvl8pPr indent="0" lvl="7" marL="3200400" marR="0" rtl="0" algn="l">
              <a:spcBef>
                <a:spcPts val="400"/>
              </a:spcBef>
              <a:buClr>
                <a:schemeClr val="dk1"/>
              </a:buClr>
              <a:buFont typeface="Arial"/>
              <a:buNone/>
              <a:defRPr b="0" i="0" sz="2000" u="none" cap="none" strike="noStrike">
                <a:solidFill>
                  <a:schemeClr val="dk1"/>
                </a:solidFill>
                <a:latin typeface="Verdana"/>
                <a:ea typeface="Verdana"/>
                <a:cs typeface="Verdana"/>
                <a:sym typeface="Verdana"/>
              </a:defRPr>
            </a:lvl8pPr>
            <a:lvl9pPr indent="0" lvl="8" marL="3657600" marR="0" rtl="0" algn="l">
              <a:spcBef>
                <a:spcPts val="400"/>
              </a:spcBef>
              <a:buClr>
                <a:schemeClr val="dk1"/>
              </a:buClr>
              <a:buFont typeface="Arial"/>
              <a:buNone/>
              <a:defRPr b="0" i="0" sz="2000" u="none" cap="none" strike="noStrike">
                <a:solidFill>
                  <a:schemeClr val="dk1"/>
                </a:solidFill>
                <a:latin typeface="Verdana"/>
                <a:ea typeface="Verdana"/>
                <a:cs typeface="Verdana"/>
                <a:sym typeface="Verdana"/>
              </a:defRPr>
            </a:lvl9pPr>
          </a:lstStyle>
          <a:p/>
        </p:txBody>
      </p:sp>
      <p:sp>
        <p:nvSpPr>
          <p:cNvPr id="74" name="Shape 74"/>
          <p:cNvSpPr txBox="1"/>
          <p:nvPr>
            <p:ph idx="1" type="body"/>
          </p:nvPr>
        </p:nvSpPr>
        <p:spPr>
          <a:xfrm>
            <a:off x="1792288" y="5367337"/>
            <a:ext cx="5486399" cy="804861"/>
          </a:xfrm>
          <a:prstGeom prst="rect">
            <a:avLst/>
          </a:prstGeom>
          <a:noFill/>
          <a:ln>
            <a:noFill/>
          </a:ln>
        </p:spPr>
        <p:txBody>
          <a:bodyPr anchorCtr="0" anchor="t" bIns="91425" lIns="91425" rIns="91425" tIns="91425"/>
          <a:lstStyle>
            <a:lvl1pPr indent="0" lvl="0" marL="0" marR="0" rtl="0" algn="l">
              <a:spcBef>
                <a:spcPts val="280"/>
              </a:spcBef>
              <a:spcAft>
                <a:spcPts val="0"/>
              </a:spcAft>
              <a:buClr>
                <a:schemeClr val="dk1"/>
              </a:buClr>
              <a:buFont typeface="Noto Sans Symbols"/>
              <a:buNone/>
              <a:defRPr b="0" i="0" sz="1400" u="none" cap="none" strike="noStrike">
                <a:solidFill>
                  <a:schemeClr val="dk1"/>
                </a:solidFill>
                <a:latin typeface="Calibri"/>
                <a:ea typeface="Calibri"/>
                <a:cs typeface="Calibri"/>
                <a:sym typeface="Calibri"/>
              </a:defRPr>
            </a:lvl1pPr>
            <a:lvl2pPr indent="0" lvl="1" marL="457200" marR="0" rtl="0" algn="l">
              <a:spcBef>
                <a:spcPts val="240"/>
              </a:spcBef>
              <a:spcAft>
                <a:spcPts val="0"/>
              </a:spcAft>
              <a:buClr>
                <a:schemeClr val="dk1"/>
              </a:buClr>
              <a:buFont typeface="Noto Sans Symbols"/>
              <a:buNone/>
              <a:defRPr b="0" i="0" sz="1200" u="none" cap="none" strike="noStrike">
                <a:solidFill>
                  <a:schemeClr val="dk1"/>
                </a:solidFill>
                <a:latin typeface="Calibri"/>
                <a:ea typeface="Calibri"/>
                <a:cs typeface="Calibri"/>
                <a:sym typeface="Calibri"/>
              </a:defRPr>
            </a:lvl2pPr>
            <a:lvl3pPr indent="0" lvl="2" marL="914400" marR="0" rtl="0" algn="l">
              <a:spcBef>
                <a:spcPts val="200"/>
              </a:spcBef>
              <a:spcAft>
                <a:spcPts val="0"/>
              </a:spcAft>
              <a:buClr>
                <a:schemeClr val="dk1"/>
              </a:buClr>
              <a:buFont typeface="Arial"/>
              <a:buNone/>
              <a:defRPr b="0" i="0" sz="1000" u="none" cap="none" strike="noStrike">
                <a:solidFill>
                  <a:schemeClr val="dk1"/>
                </a:solidFill>
                <a:latin typeface="Calibri"/>
                <a:ea typeface="Calibri"/>
                <a:cs typeface="Calibri"/>
                <a:sym typeface="Calibri"/>
              </a:defRPr>
            </a:lvl3pPr>
            <a:lvl4pPr indent="0" lvl="3" marL="1371600" marR="0" rtl="0" algn="l">
              <a:spcBef>
                <a:spcPts val="180"/>
              </a:spcBef>
              <a:spcAft>
                <a:spcPts val="0"/>
              </a:spcAft>
              <a:buClr>
                <a:schemeClr val="dk1"/>
              </a:buClr>
              <a:buFont typeface="Noto Sans Symbols"/>
              <a:buNone/>
              <a:defRPr b="0" i="0" sz="900" u="none" cap="none" strike="noStrike">
                <a:solidFill>
                  <a:schemeClr val="dk1"/>
                </a:solidFill>
                <a:latin typeface="Calibri"/>
                <a:ea typeface="Calibri"/>
                <a:cs typeface="Calibri"/>
                <a:sym typeface="Calibri"/>
              </a:defRPr>
            </a:lvl4pPr>
            <a:lvl5pPr indent="0" lvl="4" marL="1828800" marR="0" rtl="0" algn="l">
              <a:spcBef>
                <a:spcPts val="180"/>
              </a:spcBef>
              <a:spcAft>
                <a:spcPts val="0"/>
              </a:spcAft>
              <a:buClr>
                <a:schemeClr val="dk1"/>
              </a:buClr>
              <a:buFont typeface="Courier New"/>
              <a:buNone/>
              <a:defRPr b="0" i="0" sz="900" u="none" cap="none" strike="noStrike">
                <a:solidFill>
                  <a:schemeClr val="dk1"/>
                </a:solidFill>
                <a:latin typeface="Calibri"/>
                <a:ea typeface="Calibri"/>
                <a:cs typeface="Calibri"/>
                <a:sym typeface="Calibri"/>
              </a:defRPr>
            </a:lvl5pPr>
            <a:lvl6pPr indent="0" lvl="5" marL="2286000" marR="0" rtl="0" algn="l">
              <a:spcBef>
                <a:spcPts val="180"/>
              </a:spcBef>
              <a:buClr>
                <a:schemeClr val="dk1"/>
              </a:buClr>
              <a:buFont typeface="Arial"/>
              <a:buNone/>
              <a:defRPr b="0" i="0" sz="900" u="none" cap="none" strike="noStrike">
                <a:solidFill>
                  <a:schemeClr val="dk1"/>
                </a:solidFill>
                <a:latin typeface="Verdana"/>
                <a:ea typeface="Verdana"/>
                <a:cs typeface="Verdana"/>
                <a:sym typeface="Verdana"/>
              </a:defRPr>
            </a:lvl6pPr>
            <a:lvl7pPr indent="0" lvl="6" marL="2743200" marR="0" rtl="0" algn="l">
              <a:spcBef>
                <a:spcPts val="180"/>
              </a:spcBef>
              <a:buClr>
                <a:schemeClr val="dk1"/>
              </a:buClr>
              <a:buFont typeface="Arial"/>
              <a:buNone/>
              <a:defRPr b="0" i="0" sz="900" u="none" cap="none" strike="noStrike">
                <a:solidFill>
                  <a:schemeClr val="dk1"/>
                </a:solidFill>
                <a:latin typeface="Verdana"/>
                <a:ea typeface="Verdana"/>
                <a:cs typeface="Verdana"/>
                <a:sym typeface="Verdana"/>
              </a:defRPr>
            </a:lvl7pPr>
            <a:lvl8pPr indent="0" lvl="7" marL="3200400" marR="0" rtl="0" algn="l">
              <a:spcBef>
                <a:spcPts val="180"/>
              </a:spcBef>
              <a:buClr>
                <a:schemeClr val="dk1"/>
              </a:buClr>
              <a:buFont typeface="Arial"/>
              <a:buNone/>
              <a:defRPr b="0" i="0" sz="900" u="none" cap="none" strike="noStrike">
                <a:solidFill>
                  <a:schemeClr val="dk1"/>
                </a:solidFill>
                <a:latin typeface="Verdana"/>
                <a:ea typeface="Verdana"/>
                <a:cs typeface="Verdana"/>
                <a:sym typeface="Verdana"/>
              </a:defRPr>
            </a:lvl8pPr>
            <a:lvl9pPr indent="0" lvl="8" marL="3657600" marR="0" rtl="0" algn="l">
              <a:spcBef>
                <a:spcPts val="180"/>
              </a:spcBef>
              <a:buClr>
                <a:schemeClr val="dk1"/>
              </a:buClr>
              <a:buFont typeface="Arial"/>
              <a:buNone/>
              <a:defRPr b="0" i="0" sz="900" u="none" cap="none" strike="noStrike">
                <a:solidFill>
                  <a:schemeClr val="dk1"/>
                </a:solidFill>
                <a:latin typeface="Verdana"/>
                <a:ea typeface="Verdana"/>
                <a:cs typeface="Verdana"/>
                <a:sym typeface="Verdana"/>
              </a:defRPr>
            </a:lvl9pPr>
          </a:lstStyl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x">
  <p:cSld name="Title and Vertical Text">
    <p:spTree>
      <p:nvGrpSpPr>
        <p:cNvPr id="75" name="Shape 75"/>
        <p:cNvGrpSpPr/>
        <p:nvPr/>
      </p:nvGrpSpPr>
      <p:grpSpPr>
        <a:xfrm>
          <a:off x="0" y="0"/>
          <a:ext cx="0" cy="0"/>
          <a:chOff x="0" y="0"/>
          <a:chExt cx="0" cy="0"/>
        </a:xfrm>
      </p:grpSpPr>
      <p:sp>
        <p:nvSpPr>
          <p:cNvPr id="76" name="Shape 76"/>
          <p:cNvSpPr/>
          <p:nvPr/>
        </p:nvSpPr>
        <p:spPr>
          <a:xfrm>
            <a:off x="8561388" y="6445250"/>
            <a:ext cx="582612" cy="368299"/>
          </a:xfrm>
          <a:prstGeom prst="rect">
            <a:avLst/>
          </a:prstGeom>
          <a:noFill/>
          <a:ln>
            <a:noFill/>
          </a:ln>
        </p:spPr>
        <p:txBody>
          <a:bodyPr anchorCtr="0" anchor="t" bIns="45700" lIns="91425" rIns="91425" tIns="45700">
            <a:noAutofit/>
          </a:bodyPr>
          <a:lstStyle/>
          <a:p>
            <a:pPr indent="0" lvl="0" marL="0" marR="0" rtl="0" algn="l">
              <a:spcBef>
                <a:spcPts val="0"/>
              </a:spcBef>
              <a:spcAft>
                <a:spcPts val="0"/>
              </a:spcAft>
              <a:buSzPct val="25000"/>
              <a:buNone/>
            </a:pPr>
            <a:fld id="{00000000-1234-1234-1234-123412341234}" type="slidenum">
              <a:rPr lang="en-US" sz="1800">
                <a:solidFill>
                  <a:srgbClr val="003399"/>
                </a:solidFill>
                <a:latin typeface="Verdana"/>
                <a:ea typeface="Verdana"/>
                <a:cs typeface="Verdana"/>
                <a:sym typeface="Verdana"/>
              </a:rPr>
              <a:t>‹#›</a:t>
            </a:fld>
          </a:p>
        </p:txBody>
      </p:sp>
      <p:sp>
        <p:nvSpPr>
          <p:cNvPr id="77" name="Shape 77"/>
          <p:cNvSpPr/>
          <p:nvPr/>
        </p:nvSpPr>
        <p:spPr>
          <a:xfrm>
            <a:off x="8561388" y="6445250"/>
            <a:ext cx="582612" cy="368299"/>
          </a:xfrm>
          <a:prstGeom prst="rect">
            <a:avLst/>
          </a:prstGeom>
          <a:noFill/>
          <a:ln>
            <a:noFill/>
          </a:ln>
        </p:spPr>
        <p:txBody>
          <a:bodyPr anchorCtr="0" anchor="t" bIns="45700" lIns="91425" rIns="91425" tIns="45700">
            <a:noAutofit/>
          </a:bodyPr>
          <a:lstStyle/>
          <a:p>
            <a:pPr indent="0" lvl="0" marL="0" marR="0" rtl="0" algn="l">
              <a:spcBef>
                <a:spcPts val="0"/>
              </a:spcBef>
              <a:spcAft>
                <a:spcPts val="0"/>
              </a:spcAft>
              <a:buSzPct val="25000"/>
              <a:buNone/>
            </a:pPr>
            <a:fld id="{00000000-1234-1234-1234-123412341234}" type="slidenum">
              <a:rPr lang="en-US" sz="1800">
                <a:solidFill>
                  <a:srgbClr val="003399"/>
                </a:solidFill>
                <a:latin typeface="Verdana"/>
                <a:ea typeface="Verdana"/>
                <a:cs typeface="Verdana"/>
                <a:sym typeface="Verdana"/>
              </a:rPr>
              <a:t>‹#›</a:t>
            </a:fld>
          </a:p>
        </p:txBody>
      </p:sp>
      <p:sp>
        <p:nvSpPr>
          <p:cNvPr id="78" name="Shape 78"/>
          <p:cNvSpPr/>
          <p:nvPr/>
        </p:nvSpPr>
        <p:spPr>
          <a:xfrm>
            <a:off x="0" y="1143000"/>
            <a:ext cx="9144000" cy="152399"/>
          </a:xfrm>
          <a:prstGeom prst="rect">
            <a:avLst/>
          </a:prstGeom>
          <a:solidFill>
            <a:srgbClr val="FF0000"/>
          </a:solidFill>
          <a:ln cap="flat" cmpd="sng" w="25400">
            <a:solidFill>
              <a:srgbClr val="FF0000"/>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spcAft>
                <a:spcPts val="0"/>
              </a:spcAft>
              <a:buNone/>
            </a:pPr>
            <a:r>
              <a:t/>
            </a:r>
            <a:endParaRPr sz="1800">
              <a:solidFill>
                <a:srgbClr val="FFFFFF"/>
              </a:solidFill>
              <a:latin typeface="Arial"/>
              <a:ea typeface="Arial"/>
              <a:cs typeface="Arial"/>
              <a:sym typeface="Arial"/>
            </a:endParaRPr>
          </a:p>
        </p:txBody>
      </p:sp>
      <p:sp>
        <p:nvSpPr>
          <p:cNvPr id="79" name="Shape 79"/>
          <p:cNvSpPr txBox="1"/>
          <p:nvPr>
            <p:ph type="title"/>
          </p:nvPr>
        </p:nvSpPr>
        <p:spPr>
          <a:xfrm>
            <a:off x="0" y="0"/>
            <a:ext cx="9144000" cy="1143000"/>
          </a:xfrm>
          <a:prstGeom prst="rect">
            <a:avLst/>
          </a:prstGeom>
          <a:solidFill>
            <a:srgbClr val="003399"/>
          </a:solidFill>
          <a:ln>
            <a:noFill/>
          </a:ln>
        </p:spPr>
        <p:txBody>
          <a:bodyPr anchorCtr="0" anchor="ctr" bIns="91425" lIns="91425" rIns="91425" tIns="91425"/>
          <a:lstStyle>
            <a:lvl1pPr indent="0" lvl="0" marL="0" marR="0" rtl="0" algn="ctr">
              <a:spcBef>
                <a:spcPts val="0"/>
              </a:spcBef>
              <a:spcAft>
                <a:spcPts val="0"/>
              </a:spcAft>
              <a:buNone/>
              <a:defRPr b="0" i="0" sz="4400" u="none" cap="none" strike="noStrike">
                <a:solidFill>
                  <a:schemeClr val="lt1"/>
                </a:solidFill>
                <a:latin typeface="Calibri"/>
                <a:ea typeface="Calibri"/>
                <a:cs typeface="Calibri"/>
                <a:sym typeface="Calibri"/>
              </a:defRPr>
            </a:lvl1pPr>
            <a:lvl2pPr indent="0" lvl="1" marL="0" marR="0" rtl="0" algn="ctr">
              <a:spcBef>
                <a:spcPts val="0"/>
              </a:spcBef>
              <a:spcAft>
                <a:spcPts val="0"/>
              </a:spcAft>
              <a:buNone/>
              <a:defRPr b="0" i="0" sz="4400" u="none" cap="none" strike="noStrike">
                <a:solidFill>
                  <a:schemeClr val="lt1"/>
                </a:solidFill>
                <a:latin typeface="Calibri"/>
                <a:ea typeface="Calibri"/>
                <a:cs typeface="Calibri"/>
                <a:sym typeface="Calibri"/>
              </a:defRPr>
            </a:lvl2pPr>
            <a:lvl3pPr indent="0" lvl="2" marL="0" marR="0" rtl="0" algn="ctr">
              <a:spcBef>
                <a:spcPts val="0"/>
              </a:spcBef>
              <a:spcAft>
                <a:spcPts val="0"/>
              </a:spcAft>
              <a:buNone/>
              <a:defRPr b="0" i="0" sz="4400" u="none" cap="none" strike="noStrike">
                <a:solidFill>
                  <a:schemeClr val="lt1"/>
                </a:solidFill>
                <a:latin typeface="Calibri"/>
                <a:ea typeface="Calibri"/>
                <a:cs typeface="Calibri"/>
                <a:sym typeface="Calibri"/>
              </a:defRPr>
            </a:lvl3pPr>
            <a:lvl4pPr indent="0" lvl="3" marL="0" marR="0" rtl="0" algn="ctr">
              <a:spcBef>
                <a:spcPts val="0"/>
              </a:spcBef>
              <a:spcAft>
                <a:spcPts val="0"/>
              </a:spcAft>
              <a:buNone/>
              <a:defRPr b="0" i="0" sz="4400" u="none" cap="none" strike="noStrike">
                <a:solidFill>
                  <a:schemeClr val="lt1"/>
                </a:solidFill>
                <a:latin typeface="Calibri"/>
                <a:ea typeface="Calibri"/>
                <a:cs typeface="Calibri"/>
                <a:sym typeface="Calibri"/>
              </a:defRPr>
            </a:lvl4pPr>
            <a:lvl5pPr indent="0" lvl="4" marL="0" marR="0" rtl="0" algn="ctr">
              <a:spcBef>
                <a:spcPts val="0"/>
              </a:spcBef>
              <a:spcAft>
                <a:spcPts val="0"/>
              </a:spcAft>
              <a:buNone/>
              <a:defRPr b="0" i="0" sz="4400" u="none" cap="none" strike="noStrike">
                <a:solidFill>
                  <a:schemeClr val="lt1"/>
                </a:solidFill>
                <a:latin typeface="Calibri"/>
                <a:ea typeface="Calibri"/>
                <a:cs typeface="Calibri"/>
                <a:sym typeface="Calibri"/>
              </a:defRPr>
            </a:lvl5pPr>
            <a:lvl6pPr indent="0" lvl="5" marL="457200" marR="0" rtl="0" algn="ctr">
              <a:spcBef>
                <a:spcPts val="0"/>
              </a:spcBef>
              <a:spcAft>
                <a:spcPts val="0"/>
              </a:spcAft>
              <a:buNone/>
              <a:defRPr b="0" i="0" sz="4400" u="none" cap="none" strike="noStrike">
                <a:solidFill>
                  <a:schemeClr val="lt1"/>
                </a:solidFill>
                <a:latin typeface="Calibri"/>
                <a:ea typeface="Calibri"/>
                <a:cs typeface="Calibri"/>
                <a:sym typeface="Calibri"/>
              </a:defRPr>
            </a:lvl6pPr>
            <a:lvl7pPr indent="0" lvl="6" marL="914400" marR="0" rtl="0" algn="ctr">
              <a:spcBef>
                <a:spcPts val="0"/>
              </a:spcBef>
              <a:spcAft>
                <a:spcPts val="0"/>
              </a:spcAft>
              <a:buNone/>
              <a:defRPr b="0" i="0" sz="4400" u="none" cap="none" strike="noStrike">
                <a:solidFill>
                  <a:schemeClr val="lt1"/>
                </a:solidFill>
                <a:latin typeface="Calibri"/>
                <a:ea typeface="Calibri"/>
                <a:cs typeface="Calibri"/>
                <a:sym typeface="Calibri"/>
              </a:defRPr>
            </a:lvl7pPr>
            <a:lvl8pPr indent="0" lvl="7" marL="1371600" marR="0" rtl="0" algn="ctr">
              <a:spcBef>
                <a:spcPts val="0"/>
              </a:spcBef>
              <a:spcAft>
                <a:spcPts val="0"/>
              </a:spcAft>
              <a:buNone/>
              <a:defRPr b="0" i="0" sz="4400" u="none" cap="none" strike="noStrike">
                <a:solidFill>
                  <a:schemeClr val="lt1"/>
                </a:solidFill>
                <a:latin typeface="Calibri"/>
                <a:ea typeface="Calibri"/>
                <a:cs typeface="Calibri"/>
                <a:sym typeface="Calibri"/>
              </a:defRPr>
            </a:lvl8pPr>
            <a:lvl9pPr indent="0" lvl="8" marL="1828800" marR="0" rtl="0" algn="ctr">
              <a:spcBef>
                <a:spcPts val="0"/>
              </a:spcBef>
              <a:spcAft>
                <a:spcPts val="0"/>
              </a:spcAft>
              <a:buNone/>
              <a:defRPr b="0" i="0" sz="4400" u="none" cap="none" strike="noStrike">
                <a:solidFill>
                  <a:schemeClr val="lt1"/>
                </a:solidFill>
                <a:latin typeface="Calibri"/>
                <a:ea typeface="Calibri"/>
                <a:cs typeface="Calibri"/>
                <a:sym typeface="Calibri"/>
              </a:defRPr>
            </a:lvl9pPr>
          </a:lstStyle>
          <a:p/>
        </p:txBody>
      </p:sp>
      <p:sp>
        <p:nvSpPr>
          <p:cNvPr id="80" name="Shape 80"/>
          <p:cNvSpPr txBox="1"/>
          <p:nvPr>
            <p:ph idx="1" type="body"/>
          </p:nvPr>
        </p:nvSpPr>
        <p:spPr>
          <a:xfrm rot="5400000">
            <a:off x="2309018" y="-251618"/>
            <a:ext cx="4525963" cy="8229600"/>
          </a:xfrm>
          <a:prstGeom prst="rect">
            <a:avLst/>
          </a:prstGeom>
          <a:noFill/>
          <a:ln>
            <a:noFill/>
          </a:ln>
        </p:spPr>
        <p:txBody>
          <a:bodyPr anchorCtr="0" anchor="t" bIns="91425" lIns="91425" rIns="91425" tIns="91425"/>
          <a:lstStyle>
            <a:lvl1pPr indent="-139700" lvl="0" marL="342900" marR="0" rtl="0" algn="l">
              <a:spcBef>
                <a:spcPts val="640"/>
              </a:spcBef>
              <a:spcAft>
                <a:spcPts val="0"/>
              </a:spcAft>
              <a:buClr>
                <a:schemeClr val="dk1"/>
              </a:buClr>
              <a:buSzPct val="100000"/>
              <a:buFont typeface="Noto Sans Symbols"/>
              <a:buChar char="❖"/>
              <a:defRPr b="0" i="0" sz="3200" u="none" cap="none" strike="noStrike">
                <a:solidFill>
                  <a:schemeClr val="dk1"/>
                </a:solidFill>
                <a:latin typeface="Calibri"/>
                <a:ea typeface="Calibri"/>
                <a:cs typeface="Calibri"/>
                <a:sym typeface="Calibri"/>
              </a:defRPr>
            </a:lvl1pPr>
            <a:lvl2pPr indent="-107950" lvl="1" marL="742950" marR="0" rtl="0" algn="l">
              <a:spcBef>
                <a:spcPts val="560"/>
              </a:spcBef>
              <a:spcAft>
                <a:spcPts val="0"/>
              </a:spcAft>
              <a:buClr>
                <a:schemeClr val="dk1"/>
              </a:buClr>
              <a:buSzPct val="100000"/>
              <a:buFont typeface="Noto Sans Symbols"/>
              <a:buChar char="▪"/>
              <a:defRPr b="0" i="0" sz="2800" u="none" cap="none" strike="noStrike">
                <a:solidFill>
                  <a:schemeClr val="dk1"/>
                </a:solidFill>
                <a:latin typeface="Calibri"/>
                <a:ea typeface="Calibri"/>
                <a:cs typeface="Calibri"/>
                <a:sym typeface="Calibri"/>
              </a:defRPr>
            </a:lvl2pPr>
            <a:lvl3pPr indent="-76200" lvl="2" marL="1143000" marR="0" rtl="0" algn="l">
              <a:spcBef>
                <a:spcPts val="480"/>
              </a:spcBef>
              <a:spcAft>
                <a:spcPts val="0"/>
              </a:spcAft>
              <a:buClr>
                <a:schemeClr val="dk1"/>
              </a:buClr>
              <a:buSzPct val="100000"/>
              <a:buFont typeface="Arial"/>
              <a:buChar char="•"/>
              <a:defRPr b="0" i="0" sz="2400" u="none" cap="none" strike="noStrike">
                <a:solidFill>
                  <a:schemeClr val="dk1"/>
                </a:solidFill>
                <a:latin typeface="Calibri"/>
                <a:ea typeface="Calibri"/>
                <a:cs typeface="Calibri"/>
                <a:sym typeface="Calibri"/>
              </a:defRPr>
            </a:lvl3pPr>
            <a:lvl4pPr indent="-101600" lvl="3" marL="1600200" marR="0" rtl="0" algn="l">
              <a:spcBef>
                <a:spcPts val="400"/>
              </a:spcBef>
              <a:spcAft>
                <a:spcPts val="0"/>
              </a:spcAft>
              <a:buClr>
                <a:schemeClr val="dk1"/>
              </a:buClr>
              <a:buSzPct val="100000"/>
              <a:buFont typeface="Noto Sans Symbols"/>
              <a:buChar char="➢"/>
              <a:defRPr b="0" i="0" sz="2000" u="none" cap="none" strike="noStrike">
                <a:solidFill>
                  <a:schemeClr val="dk1"/>
                </a:solidFill>
                <a:latin typeface="Calibri"/>
                <a:ea typeface="Calibri"/>
                <a:cs typeface="Calibri"/>
                <a:sym typeface="Calibri"/>
              </a:defRPr>
            </a:lvl4pPr>
            <a:lvl5pPr indent="-101600" lvl="4" marL="2057400" marR="0" rtl="0" algn="l">
              <a:spcBef>
                <a:spcPts val="400"/>
              </a:spcBef>
              <a:spcAft>
                <a:spcPts val="0"/>
              </a:spcAft>
              <a:buClr>
                <a:schemeClr val="dk1"/>
              </a:buClr>
              <a:buSzPct val="100000"/>
              <a:buFont typeface="Courier New"/>
              <a:buChar char="o"/>
              <a:defRPr b="0" i="0" sz="2000" u="none" cap="none" strike="noStrike">
                <a:solidFill>
                  <a:schemeClr val="dk1"/>
                </a:solidFill>
                <a:latin typeface="Calibri"/>
                <a:ea typeface="Calibri"/>
                <a:cs typeface="Calibri"/>
                <a:sym typeface="Calibri"/>
              </a:defRPr>
            </a:lvl5pPr>
            <a:lvl6pPr indent="-101600" lvl="5" marL="2514600" marR="0" rtl="0" algn="l">
              <a:spcBef>
                <a:spcPts val="400"/>
              </a:spcBef>
              <a:buClr>
                <a:schemeClr val="dk1"/>
              </a:buClr>
              <a:buSzPct val="100000"/>
              <a:buFont typeface="Arial"/>
              <a:buChar char="•"/>
              <a:defRPr b="0" i="0" sz="2000" u="none" cap="none" strike="noStrike">
                <a:solidFill>
                  <a:schemeClr val="dk1"/>
                </a:solidFill>
                <a:latin typeface="Verdana"/>
                <a:ea typeface="Verdana"/>
                <a:cs typeface="Verdana"/>
                <a:sym typeface="Verdana"/>
              </a:defRPr>
            </a:lvl6pPr>
            <a:lvl7pPr indent="-101600" lvl="6" marL="2971800" marR="0" rtl="0" algn="l">
              <a:spcBef>
                <a:spcPts val="400"/>
              </a:spcBef>
              <a:buClr>
                <a:schemeClr val="dk1"/>
              </a:buClr>
              <a:buSzPct val="100000"/>
              <a:buFont typeface="Arial"/>
              <a:buChar char="•"/>
              <a:defRPr b="0" i="0" sz="2000" u="none" cap="none" strike="noStrike">
                <a:solidFill>
                  <a:schemeClr val="dk1"/>
                </a:solidFill>
                <a:latin typeface="Verdana"/>
                <a:ea typeface="Verdana"/>
                <a:cs typeface="Verdana"/>
                <a:sym typeface="Verdana"/>
              </a:defRPr>
            </a:lvl7pPr>
            <a:lvl8pPr indent="-101600" lvl="7" marL="3429000" marR="0" rtl="0" algn="l">
              <a:spcBef>
                <a:spcPts val="400"/>
              </a:spcBef>
              <a:buClr>
                <a:schemeClr val="dk1"/>
              </a:buClr>
              <a:buSzPct val="100000"/>
              <a:buFont typeface="Arial"/>
              <a:buChar char="•"/>
              <a:defRPr b="0" i="0" sz="2000" u="none" cap="none" strike="noStrike">
                <a:solidFill>
                  <a:schemeClr val="dk1"/>
                </a:solidFill>
                <a:latin typeface="Verdana"/>
                <a:ea typeface="Verdana"/>
                <a:cs typeface="Verdana"/>
                <a:sym typeface="Verdana"/>
              </a:defRPr>
            </a:lvl8pPr>
            <a:lvl9pPr indent="-101600" lvl="8" marL="3886200" marR="0" rtl="0" algn="l">
              <a:spcBef>
                <a:spcPts val="400"/>
              </a:spcBef>
              <a:buClr>
                <a:schemeClr val="dk1"/>
              </a:buClr>
              <a:buSzPct val="100000"/>
              <a:buFont typeface="Arial"/>
              <a:buChar char="•"/>
              <a:defRPr b="0" i="0" sz="2000" u="none" cap="none" strike="noStrike">
                <a:solidFill>
                  <a:schemeClr val="dk1"/>
                </a:solidFill>
                <a:latin typeface="Verdana"/>
                <a:ea typeface="Verdana"/>
                <a:cs typeface="Verdana"/>
                <a:sym typeface="Verdana"/>
              </a:defRPr>
            </a:lvl9pPr>
          </a:lstStyl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itleAndTx">
  <p:cSld name="Vertical Title and Text">
    <p:spTree>
      <p:nvGrpSpPr>
        <p:cNvPr id="81" name="Shape 81"/>
        <p:cNvGrpSpPr/>
        <p:nvPr/>
      </p:nvGrpSpPr>
      <p:grpSpPr>
        <a:xfrm>
          <a:off x="0" y="0"/>
          <a:ext cx="0" cy="0"/>
          <a:chOff x="0" y="0"/>
          <a:chExt cx="0" cy="0"/>
        </a:xfrm>
      </p:grpSpPr>
      <p:sp>
        <p:nvSpPr>
          <p:cNvPr id="82" name="Shape 82"/>
          <p:cNvSpPr/>
          <p:nvPr/>
        </p:nvSpPr>
        <p:spPr>
          <a:xfrm>
            <a:off x="8561388" y="6445250"/>
            <a:ext cx="582612" cy="368299"/>
          </a:xfrm>
          <a:prstGeom prst="rect">
            <a:avLst/>
          </a:prstGeom>
          <a:noFill/>
          <a:ln>
            <a:noFill/>
          </a:ln>
        </p:spPr>
        <p:txBody>
          <a:bodyPr anchorCtr="0" anchor="t" bIns="45700" lIns="91425" rIns="91425" tIns="45700">
            <a:noAutofit/>
          </a:bodyPr>
          <a:lstStyle/>
          <a:p>
            <a:pPr indent="0" lvl="0" marL="0" marR="0" rtl="0" algn="l">
              <a:spcBef>
                <a:spcPts val="0"/>
              </a:spcBef>
              <a:spcAft>
                <a:spcPts val="0"/>
              </a:spcAft>
              <a:buSzPct val="25000"/>
              <a:buNone/>
            </a:pPr>
            <a:fld id="{00000000-1234-1234-1234-123412341234}" type="slidenum">
              <a:rPr lang="en-US" sz="1800">
                <a:solidFill>
                  <a:srgbClr val="003399"/>
                </a:solidFill>
                <a:latin typeface="Verdana"/>
                <a:ea typeface="Verdana"/>
                <a:cs typeface="Verdana"/>
                <a:sym typeface="Verdana"/>
              </a:rPr>
              <a:t>‹#›</a:t>
            </a:fld>
          </a:p>
        </p:txBody>
      </p:sp>
      <p:sp>
        <p:nvSpPr>
          <p:cNvPr id="83" name="Shape 83"/>
          <p:cNvSpPr/>
          <p:nvPr/>
        </p:nvSpPr>
        <p:spPr>
          <a:xfrm>
            <a:off x="8561388" y="6445250"/>
            <a:ext cx="582612" cy="368299"/>
          </a:xfrm>
          <a:prstGeom prst="rect">
            <a:avLst/>
          </a:prstGeom>
          <a:noFill/>
          <a:ln>
            <a:noFill/>
          </a:ln>
        </p:spPr>
        <p:txBody>
          <a:bodyPr anchorCtr="0" anchor="t" bIns="45700" lIns="91425" rIns="91425" tIns="45700">
            <a:noAutofit/>
          </a:bodyPr>
          <a:lstStyle/>
          <a:p>
            <a:pPr indent="0" lvl="0" marL="0" marR="0" rtl="0" algn="l">
              <a:spcBef>
                <a:spcPts val="0"/>
              </a:spcBef>
              <a:spcAft>
                <a:spcPts val="0"/>
              </a:spcAft>
              <a:buSzPct val="25000"/>
              <a:buNone/>
            </a:pPr>
            <a:fld id="{00000000-1234-1234-1234-123412341234}" type="slidenum">
              <a:rPr lang="en-US" sz="1800">
                <a:solidFill>
                  <a:srgbClr val="003399"/>
                </a:solidFill>
                <a:latin typeface="Verdana"/>
                <a:ea typeface="Verdana"/>
                <a:cs typeface="Verdana"/>
                <a:sym typeface="Verdana"/>
              </a:rPr>
              <a:t>‹#›</a:t>
            </a:fld>
          </a:p>
        </p:txBody>
      </p:sp>
      <p:sp>
        <p:nvSpPr>
          <p:cNvPr id="84" name="Shape 84"/>
          <p:cNvSpPr txBox="1"/>
          <p:nvPr>
            <p:ph type="title"/>
          </p:nvPr>
        </p:nvSpPr>
        <p:spPr>
          <a:xfrm rot="5400000">
            <a:off x="4732337" y="2171700"/>
            <a:ext cx="5851525" cy="2057400"/>
          </a:xfrm>
          <a:prstGeom prst="rect">
            <a:avLst/>
          </a:prstGeom>
          <a:solidFill>
            <a:srgbClr val="003399"/>
          </a:solidFill>
          <a:ln>
            <a:noFill/>
          </a:ln>
        </p:spPr>
        <p:txBody>
          <a:bodyPr anchorCtr="0" anchor="ctr" bIns="91425" lIns="91425" rIns="91425" tIns="91425"/>
          <a:lstStyle>
            <a:lvl1pPr indent="0" lvl="0" marL="0" marR="0" rtl="0" algn="ctr">
              <a:spcBef>
                <a:spcPts val="0"/>
              </a:spcBef>
              <a:spcAft>
                <a:spcPts val="0"/>
              </a:spcAft>
              <a:buNone/>
              <a:defRPr b="0" i="0" sz="4400" u="none" cap="none" strike="noStrike">
                <a:solidFill>
                  <a:schemeClr val="lt1"/>
                </a:solidFill>
                <a:latin typeface="Calibri"/>
                <a:ea typeface="Calibri"/>
                <a:cs typeface="Calibri"/>
                <a:sym typeface="Calibri"/>
              </a:defRPr>
            </a:lvl1pPr>
            <a:lvl2pPr indent="0" lvl="1" marL="0" marR="0" rtl="0" algn="ctr">
              <a:spcBef>
                <a:spcPts val="0"/>
              </a:spcBef>
              <a:spcAft>
                <a:spcPts val="0"/>
              </a:spcAft>
              <a:buNone/>
              <a:defRPr b="0" i="0" sz="4400" u="none" cap="none" strike="noStrike">
                <a:solidFill>
                  <a:schemeClr val="lt1"/>
                </a:solidFill>
                <a:latin typeface="Calibri"/>
                <a:ea typeface="Calibri"/>
                <a:cs typeface="Calibri"/>
                <a:sym typeface="Calibri"/>
              </a:defRPr>
            </a:lvl2pPr>
            <a:lvl3pPr indent="0" lvl="2" marL="0" marR="0" rtl="0" algn="ctr">
              <a:spcBef>
                <a:spcPts val="0"/>
              </a:spcBef>
              <a:spcAft>
                <a:spcPts val="0"/>
              </a:spcAft>
              <a:buNone/>
              <a:defRPr b="0" i="0" sz="4400" u="none" cap="none" strike="noStrike">
                <a:solidFill>
                  <a:schemeClr val="lt1"/>
                </a:solidFill>
                <a:latin typeface="Calibri"/>
                <a:ea typeface="Calibri"/>
                <a:cs typeface="Calibri"/>
                <a:sym typeface="Calibri"/>
              </a:defRPr>
            </a:lvl3pPr>
            <a:lvl4pPr indent="0" lvl="3" marL="0" marR="0" rtl="0" algn="ctr">
              <a:spcBef>
                <a:spcPts val="0"/>
              </a:spcBef>
              <a:spcAft>
                <a:spcPts val="0"/>
              </a:spcAft>
              <a:buNone/>
              <a:defRPr b="0" i="0" sz="4400" u="none" cap="none" strike="noStrike">
                <a:solidFill>
                  <a:schemeClr val="lt1"/>
                </a:solidFill>
                <a:latin typeface="Calibri"/>
                <a:ea typeface="Calibri"/>
                <a:cs typeface="Calibri"/>
                <a:sym typeface="Calibri"/>
              </a:defRPr>
            </a:lvl4pPr>
            <a:lvl5pPr indent="0" lvl="4" marL="0" marR="0" rtl="0" algn="ctr">
              <a:spcBef>
                <a:spcPts val="0"/>
              </a:spcBef>
              <a:spcAft>
                <a:spcPts val="0"/>
              </a:spcAft>
              <a:buNone/>
              <a:defRPr b="0" i="0" sz="4400" u="none" cap="none" strike="noStrike">
                <a:solidFill>
                  <a:schemeClr val="lt1"/>
                </a:solidFill>
                <a:latin typeface="Calibri"/>
                <a:ea typeface="Calibri"/>
                <a:cs typeface="Calibri"/>
                <a:sym typeface="Calibri"/>
              </a:defRPr>
            </a:lvl5pPr>
            <a:lvl6pPr indent="0" lvl="5" marL="457200" marR="0" rtl="0" algn="ctr">
              <a:spcBef>
                <a:spcPts val="0"/>
              </a:spcBef>
              <a:spcAft>
                <a:spcPts val="0"/>
              </a:spcAft>
              <a:buNone/>
              <a:defRPr b="0" i="0" sz="4400" u="none" cap="none" strike="noStrike">
                <a:solidFill>
                  <a:schemeClr val="lt1"/>
                </a:solidFill>
                <a:latin typeface="Calibri"/>
                <a:ea typeface="Calibri"/>
                <a:cs typeface="Calibri"/>
                <a:sym typeface="Calibri"/>
              </a:defRPr>
            </a:lvl6pPr>
            <a:lvl7pPr indent="0" lvl="6" marL="914400" marR="0" rtl="0" algn="ctr">
              <a:spcBef>
                <a:spcPts val="0"/>
              </a:spcBef>
              <a:spcAft>
                <a:spcPts val="0"/>
              </a:spcAft>
              <a:buNone/>
              <a:defRPr b="0" i="0" sz="4400" u="none" cap="none" strike="noStrike">
                <a:solidFill>
                  <a:schemeClr val="lt1"/>
                </a:solidFill>
                <a:latin typeface="Calibri"/>
                <a:ea typeface="Calibri"/>
                <a:cs typeface="Calibri"/>
                <a:sym typeface="Calibri"/>
              </a:defRPr>
            </a:lvl7pPr>
            <a:lvl8pPr indent="0" lvl="7" marL="1371600" marR="0" rtl="0" algn="ctr">
              <a:spcBef>
                <a:spcPts val="0"/>
              </a:spcBef>
              <a:spcAft>
                <a:spcPts val="0"/>
              </a:spcAft>
              <a:buNone/>
              <a:defRPr b="0" i="0" sz="4400" u="none" cap="none" strike="noStrike">
                <a:solidFill>
                  <a:schemeClr val="lt1"/>
                </a:solidFill>
                <a:latin typeface="Calibri"/>
                <a:ea typeface="Calibri"/>
                <a:cs typeface="Calibri"/>
                <a:sym typeface="Calibri"/>
              </a:defRPr>
            </a:lvl8pPr>
            <a:lvl9pPr indent="0" lvl="8" marL="1828800" marR="0" rtl="0" algn="ctr">
              <a:spcBef>
                <a:spcPts val="0"/>
              </a:spcBef>
              <a:spcAft>
                <a:spcPts val="0"/>
              </a:spcAft>
              <a:buNone/>
              <a:defRPr b="0" i="0" sz="4400" u="none" cap="none" strike="noStrike">
                <a:solidFill>
                  <a:schemeClr val="lt1"/>
                </a:solidFill>
                <a:latin typeface="Calibri"/>
                <a:ea typeface="Calibri"/>
                <a:cs typeface="Calibri"/>
                <a:sym typeface="Calibri"/>
              </a:defRPr>
            </a:lvl9pPr>
          </a:lstStyle>
          <a:p/>
        </p:txBody>
      </p:sp>
      <p:sp>
        <p:nvSpPr>
          <p:cNvPr id="85" name="Shape 85"/>
          <p:cNvSpPr txBox="1"/>
          <p:nvPr>
            <p:ph idx="1" type="body"/>
          </p:nvPr>
        </p:nvSpPr>
        <p:spPr>
          <a:xfrm rot="5400000">
            <a:off x="541337" y="190500"/>
            <a:ext cx="5851525" cy="6019799"/>
          </a:xfrm>
          <a:prstGeom prst="rect">
            <a:avLst/>
          </a:prstGeom>
          <a:noFill/>
          <a:ln>
            <a:noFill/>
          </a:ln>
        </p:spPr>
        <p:txBody>
          <a:bodyPr anchorCtr="0" anchor="t" bIns="91425" lIns="91425" rIns="91425" tIns="91425"/>
          <a:lstStyle>
            <a:lvl1pPr indent="-139700" lvl="0" marL="342900" marR="0" rtl="0" algn="l">
              <a:spcBef>
                <a:spcPts val="640"/>
              </a:spcBef>
              <a:spcAft>
                <a:spcPts val="0"/>
              </a:spcAft>
              <a:buClr>
                <a:schemeClr val="dk1"/>
              </a:buClr>
              <a:buSzPct val="100000"/>
              <a:buFont typeface="Noto Sans Symbols"/>
              <a:buChar char="❖"/>
              <a:defRPr b="0" i="0" sz="3200" u="none" cap="none" strike="noStrike">
                <a:solidFill>
                  <a:schemeClr val="dk1"/>
                </a:solidFill>
                <a:latin typeface="Calibri"/>
                <a:ea typeface="Calibri"/>
                <a:cs typeface="Calibri"/>
                <a:sym typeface="Calibri"/>
              </a:defRPr>
            </a:lvl1pPr>
            <a:lvl2pPr indent="-107950" lvl="1" marL="742950" marR="0" rtl="0" algn="l">
              <a:spcBef>
                <a:spcPts val="560"/>
              </a:spcBef>
              <a:spcAft>
                <a:spcPts val="0"/>
              </a:spcAft>
              <a:buClr>
                <a:schemeClr val="dk1"/>
              </a:buClr>
              <a:buSzPct val="100000"/>
              <a:buFont typeface="Noto Sans Symbols"/>
              <a:buChar char="▪"/>
              <a:defRPr b="0" i="0" sz="2800" u="none" cap="none" strike="noStrike">
                <a:solidFill>
                  <a:schemeClr val="dk1"/>
                </a:solidFill>
                <a:latin typeface="Calibri"/>
                <a:ea typeface="Calibri"/>
                <a:cs typeface="Calibri"/>
                <a:sym typeface="Calibri"/>
              </a:defRPr>
            </a:lvl2pPr>
            <a:lvl3pPr indent="-76200" lvl="2" marL="1143000" marR="0" rtl="0" algn="l">
              <a:spcBef>
                <a:spcPts val="480"/>
              </a:spcBef>
              <a:spcAft>
                <a:spcPts val="0"/>
              </a:spcAft>
              <a:buClr>
                <a:schemeClr val="dk1"/>
              </a:buClr>
              <a:buSzPct val="100000"/>
              <a:buFont typeface="Arial"/>
              <a:buChar char="•"/>
              <a:defRPr b="0" i="0" sz="2400" u="none" cap="none" strike="noStrike">
                <a:solidFill>
                  <a:schemeClr val="dk1"/>
                </a:solidFill>
                <a:latin typeface="Calibri"/>
                <a:ea typeface="Calibri"/>
                <a:cs typeface="Calibri"/>
                <a:sym typeface="Calibri"/>
              </a:defRPr>
            </a:lvl3pPr>
            <a:lvl4pPr indent="-101600" lvl="3" marL="1600200" marR="0" rtl="0" algn="l">
              <a:spcBef>
                <a:spcPts val="400"/>
              </a:spcBef>
              <a:spcAft>
                <a:spcPts val="0"/>
              </a:spcAft>
              <a:buClr>
                <a:schemeClr val="dk1"/>
              </a:buClr>
              <a:buSzPct val="100000"/>
              <a:buFont typeface="Noto Sans Symbols"/>
              <a:buChar char="➢"/>
              <a:defRPr b="0" i="0" sz="2000" u="none" cap="none" strike="noStrike">
                <a:solidFill>
                  <a:schemeClr val="dk1"/>
                </a:solidFill>
                <a:latin typeface="Calibri"/>
                <a:ea typeface="Calibri"/>
                <a:cs typeface="Calibri"/>
                <a:sym typeface="Calibri"/>
              </a:defRPr>
            </a:lvl4pPr>
            <a:lvl5pPr indent="-101600" lvl="4" marL="2057400" marR="0" rtl="0" algn="l">
              <a:spcBef>
                <a:spcPts val="400"/>
              </a:spcBef>
              <a:spcAft>
                <a:spcPts val="0"/>
              </a:spcAft>
              <a:buClr>
                <a:schemeClr val="dk1"/>
              </a:buClr>
              <a:buSzPct val="100000"/>
              <a:buFont typeface="Courier New"/>
              <a:buChar char="o"/>
              <a:defRPr b="0" i="0" sz="2000" u="none" cap="none" strike="noStrike">
                <a:solidFill>
                  <a:schemeClr val="dk1"/>
                </a:solidFill>
                <a:latin typeface="Calibri"/>
                <a:ea typeface="Calibri"/>
                <a:cs typeface="Calibri"/>
                <a:sym typeface="Calibri"/>
              </a:defRPr>
            </a:lvl5pPr>
            <a:lvl6pPr indent="-101600" lvl="5" marL="2514600" marR="0" rtl="0" algn="l">
              <a:spcBef>
                <a:spcPts val="400"/>
              </a:spcBef>
              <a:buClr>
                <a:schemeClr val="dk1"/>
              </a:buClr>
              <a:buSzPct val="100000"/>
              <a:buFont typeface="Arial"/>
              <a:buChar char="•"/>
              <a:defRPr b="0" i="0" sz="2000" u="none" cap="none" strike="noStrike">
                <a:solidFill>
                  <a:schemeClr val="dk1"/>
                </a:solidFill>
                <a:latin typeface="Verdana"/>
                <a:ea typeface="Verdana"/>
                <a:cs typeface="Verdana"/>
                <a:sym typeface="Verdana"/>
              </a:defRPr>
            </a:lvl6pPr>
            <a:lvl7pPr indent="-101600" lvl="6" marL="2971800" marR="0" rtl="0" algn="l">
              <a:spcBef>
                <a:spcPts val="400"/>
              </a:spcBef>
              <a:buClr>
                <a:schemeClr val="dk1"/>
              </a:buClr>
              <a:buSzPct val="100000"/>
              <a:buFont typeface="Arial"/>
              <a:buChar char="•"/>
              <a:defRPr b="0" i="0" sz="2000" u="none" cap="none" strike="noStrike">
                <a:solidFill>
                  <a:schemeClr val="dk1"/>
                </a:solidFill>
                <a:latin typeface="Verdana"/>
                <a:ea typeface="Verdana"/>
                <a:cs typeface="Verdana"/>
                <a:sym typeface="Verdana"/>
              </a:defRPr>
            </a:lvl7pPr>
            <a:lvl8pPr indent="-101600" lvl="7" marL="3429000" marR="0" rtl="0" algn="l">
              <a:spcBef>
                <a:spcPts val="400"/>
              </a:spcBef>
              <a:buClr>
                <a:schemeClr val="dk1"/>
              </a:buClr>
              <a:buSzPct val="100000"/>
              <a:buFont typeface="Arial"/>
              <a:buChar char="•"/>
              <a:defRPr b="0" i="0" sz="2000" u="none" cap="none" strike="noStrike">
                <a:solidFill>
                  <a:schemeClr val="dk1"/>
                </a:solidFill>
                <a:latin typeface="Verdana"/>
                <a:ea typeface="Verdana"/>
                <a:cs typeface="Verdana"/>
                <a:sym typeface="Verdana"/>
              </a:defRPr>
            </a:lvl8pPr>
            <a:lvl9pPr indent="-101600" lvl="8" marL="3886200" marR="0" rtl="0" algn="l">
              <a:spcBef>
                <a:spcPts val="400"/>
              </a:spcBef>
              <a:buClr>
                <a:schemeClr val="dk1"/>
              </a:buClr>
              <a:buSzPct val="100000"/>
              <a:buFont typeface="Arial"/>
              <a:buChar char="•"/>
              <a:defRPr b="0" i="0" sz="2000" u="none" cap="none" strike="noStrike">
                <a:solidFill>
                  <a:schemeClr val="dk1"/>
                </a:solidFill>
                <a:latin typeface="Verdana"/>
                <a:ea typeface="Verdana"/>
                <a:cs typeface="Verdana"/>
                <a:sym typeface="Verdana"/>
              </a:defRPr>
            </a:lvl9pPr>
          </a:lstStyle>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ustom Layout">
    <p:spTree>
      <p:nvGrpSpPr>
        <p:cNvPr id="86" name="Shape 86"/>
        <p:cNvGrpSpPr/>
        <p:nvPr/>
      </p:nvGrpSpPr>
      <p:grpSpPr>
        <a:xfrm>
          <a:off x="0" y="0"/>
          <a:ext cx="0" cy="0"/>
          <a:chOff x="0" y="0"/>
          <a:chExt cx="0" cy="0"/>
        </a:xfrm>
      </p:grpSpPr>
      <p:sp>
        <p:nvSpPr>
          <p:cNvPr id="87" name="Shape 87"/>
          <p:cNvSpPr/>
          <p:nvPr/>
        </p:nvSpPr>
        <p:spPr>
          <a:xfrm>
            <a:off x="8561388" y="6445250"/>
            <a:ext cx="582612" cy="368299"/>
          </a:xfrm>
          <a:prstGeom prst="rect">
            <a:avLst/>
          </a:prstGeom>
          <a:noFill/>
          <a:ln>
            <a:noFill/>
          </a:ln>
        </p:spPr>
        <p:txBody>
          <a:bodyPr anchorCtr="0" anchor="t" bIns="45700" lIns="91425" rIns="91425" tIns="45700">
            <a:noAutofit/>
          </a:bodyPr>
          <a:lstStyle/>
          <a:p>
            <a:pPr indent="0" lvl="0" marL="0" marR="0" rtl="0" algn="l">
              <a:spcBef>
                <a:spcPts val="0"/>
              </a:spcBef>
              <a:spcAft>
                <a:spcPts val="0"/>
              </a:spcAft>
              <a:buSzPct val="25000"/>
              <a:buNone/>
            </a:pPr>
            <a:fld id="{00000000-1234-1234-1234-123412341234}" type="slidenum">
              <a:rPr lang="en-US" sz="1800">
                <a:solidFill>
                  <a:srgbClr val="003399"/>
                </a:solidFill>
                <a:latin typeface="Verdana"/>
                <a:ea typeface="Verdana"/>
                <a:cs typeface="Verdana"/>
                <a:sym typeface="Verdana"/>
              </a:rPr>
              <a:t>‹#›</a:t>
            </a:fld>
          </a:p>
        </p:txBody>
      </p:sp>
      <p:sp>
        <p:nvSpPr>
          <p:cNvPr id="88" name="Shape 88"/>
          <p:cNvSpPr/>
          <p:nvPr/>
        </p:nvSpPr>
        <p:spPr>
          <a:xfrm>
            <a:off x="8561388" y="6445250"/>
            <a:ext cx="582612" cy="368299"/>
          </a:xfrm>
          <a:prstGeom prst="rect">
            <a:avLst/>
          </a:prstGeom>
          <a:noFill/>
          <a:ln>
            <a:noFill/>
          </a:ln>
        </p:spPr>
        <p:txBody>
          <a:bodyPr anchorCtr="0" anchor="t" bIns="45700" lIns="91425" rIns="91425" tIns="45700">
            <a:noAutofit/>
          </a:bodyPr>
          <a:lstStyle/>
          <a:p>
            <a:pPr indent="0" lvl="0" marL="0" marR="0" rtl="0" algn="l">
              <a:spcBef>
                <a:spcPts val="0"/>
              </a:spcBef>
              <a:spcAft>
                <a:spcPts val="0"/>
              </a:spcAft>
              <a:buSzPct val="25000"/>
              <a:buNone/>
            </a:pPr>
            <a:fld id="{00000000-1234-1234-1234-123412341234}" type="slidenum">
              <a:rPr lang="en-US" sz="1800">
                <a:solidFill>
                  <a:srgbClr val="003399"/>
                </a:solidFill>
                <a:latin typeface="Verdana"/>
                <a:ea typeface="Verdana"/>
                <a:cs typeface="Verdana"/>
                <a:sym typeface="Verdana"/>
              </a:rPr>
              <a:t>‹#›</a:t>
            </a:fld>
          </a:p>
        </p:txBody>
      </p:sp>
      <p:sp>
        <p:nvSpPr>
          <p:cNvPr id="89" name="Shape 89"/>
          <p:cNvSpPr/>
          <p:nvPr/>
        </p:nvSpPr>
        <p:spPr>
          <a:xfrm>
            <a:off x="0" y="1143000"/>
            <a:ext cx="9144000" cy="152399"/>
          </a:xfrm>
          <a:prstGeom prst="rect">
            <a:avLst/>
          </a:prstGeom>
          <a:solidFill>
            <a:srgbClr val="FF0000"/>
          </a:solidFill>
          <a:ln cap="flat" cmpd="sng" w="25400">
            <a:solidFill>
              <a:srgbClr val="FF0000"/>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spcAft>
                <a:spcPts val="0"/>
              </a:spcAft>
              <a:buNone/>
            </a:pPr>
            <a:r>
              <a:t/>
            </a:r>
            <a:endParaRPr sz="1800">
              <a:solidFill>
                <a:srgbClr val="FFFFFF"/>
              </a:solidFill>
              <a:latin typeface="Arial"/>
              <a:ea typeface="Arial"/>
              <a:cs typeface="Arial"/>
              <a:sym typeface="Arial"/>
            </a:endParaRPr>
          </a:p>
        </p:txBody>
      </p:sp>
      <p:sp>
        <p:nvSpPr>
          <p:cNvPr id="90" name="Shape 90"/>
          <p:cNvSpPr txBox="1"/>
          <p:nvPr>
            <p:ph type="title"/>
          </p:nvPr>
        </p:nvSpPr>
        <p:spPr>
          <a:xfrm>
            <a:off x="0" y="0"/>
            <a:ext cx="9144000" cy="1143000"/>
          </a:xfrm>
          <a:prstGeom prst="rect">
            <a:avLst/>
          </a:prstGeom>
          <a:solidFill>
            <a:srgbClr val="003399"/>
          </a:solidFill>
          <a:ln>
            <a:noFill/>
          </a:ln>
        </p:spPr>
        <p:txBody>
          <a:bodyPr anchorCtr="0" anchor="ctr" bIns="91425" lIns="91425" rIns="91425" tIns="91425"/>
          <a:lstStyle>
            <a:lvl1pPr indent="0" lvl="0" marL="0" marR="0" rtl="0" algn="ctr">
              <a:spcBef>
                <a:spcPts val="0"/>
              </a:spcBef>
              <a:spcAft>
                <a:spcPts val="0"/>
              </a:spcAft>
              <a:buNone/>
              <a:defRPr b="0" i="0" sz="4400" u="none" cap="none" strike="noStrike">
                <a:solidFill>
                  <a:schemeClr val="lt1"/>
                </a:solidFill>
                <a:latin typeface="Calibri"/>
                <a:ea typeface="Calibri"/>
                <a:cs typeface="Calibri"/>
                <a:sym typeface="Calibri"/>
              </a:defRPr>
            </a:lvl1pPr>
            <a:lvl2pPr indent="0" lvl="1" marL="0" marR="0" rtl="0" algn="ctr">
              <a:spcBef>
                <a:spcPts val="0"/>
              </a:spcBef>
              <a:spcAft>
                <a:spcPts val="0"/>
              </a:spcAft>
              <a:buNone/>
              <a:defRPr b="0" i="0" sz="4400" u="none" cap="none" strike="noStrike">
                <a:solidFill>
                  <a:schemeClr val="lt1"/>
                </a:solidFill>
                <a:latin typeface="Calibri"/>
                <a:ea typeface="Calibri"/>
                <a:cs typeface="Calibri"/>
                <a:sym typeface="Calibri"/>
              </a:defRPr>
            </a:lvl2pPr>
            <a:lvl3pPr indent="0" lvl="2" marL="0" marR="0" rtl="0" algn="ctr">
              <a:spcBef>
                <a:spcPts val="0"/>
              </a:spcBef>
              <a:spcAft>
                <a:spcPts val="0"/>
              </a:spcAft>
              <a:buNone/>
              <a:defRPr b="0" i="0" sz="4400" u="none" cap="none" strike="noStrike">
                <a:solidFill>
                  <a:schemeClr val="lt1"/>
                </a:solidFill>
                <a:latin typeface="Calibri"/>
                <a:ea typeface="Calibri"/>
                <a:cs typeface="Calibri"/>
                <a:sym typeface="Calibri"/>
              </a:defRPr>
            </a:lvl3pPr>
            <a:lvl4pPr indent="0" lvl="3" marL="0" marR="0" rtl="0" algn="ctr">
              <a:spcBef>
                <a:spcPts val="0"/>
              </a:spcBef>
              <a:spcAft>
                <a:spcPts val="0"/>
              </a:spcAft>
              <a:buNone/>
              <a:defRPr b="0" i="0" sz="4400" u="none" cap="none" strike="noStrike">
                <a:solidFill>
                  <a:schemeClr val="lt1"/>
                </a:solidFill>
                <a:latin typeface="Calibri"/>
                <a:ea typeface="Calibri"/>
                <a:cs typeface="Calibri"/>
                <a:sym typeface="Calibri"/>
              </a:defRPr>
            </a:lvl4pPr>
            <a:lvl5pPr indent="0" lvl="4" marL="0" marR="0" rtl="0" algn="ctr">
              <a:spcBef>
                <a:spcPts val="0"/>
              </a:spcBef>
              <a:spcAft>
                <a:spcPts val="0"/>
              </a:spcAft>
              <a:buNone/>
              <a:defRPr b="0" i="0" sz="4400" u="none" cap="none" strike="noStrike">
                <a:solidFill>
                  <a:schemeClr val="lt1"/>
                </a:solidFill>
                <a:latin typeface="Calibri"/>
                <a:ea typeface="Calibri"/>
                <a:cs typeface="Calibri"/>
                <a:sym typeface="Calibri"/>
              </a:defRPr>
            </a:lvl5pPr>
            <a:lvl6pPr indent="0" lvl="5" marL="457200" marR="0" rtl="0" algn="ctr">
              <a:spcBef>
                <a:spcPts val="0"/>
              </a:spcBef>
              <a:spcAft>
                <a:spcPts val="0"/>
              </a:spcAft>
              <a:buNone/>
              <a:defRPr b="0" i="0" sz="4400" u="none" cap="none" strike="noStrike">
                <a:solidFill>
                  <a:schemeClr val="lt1"/>
                </a:solidFill>
                <a:latin typeface="Calibri"/>
                <a:ea typeface="Calibri"/>
                <a:cs typeface="Calibri"/>
                <a:sym typeface="Calibri"/>
              </a:defRPr>
            </a:lvl6pPr>
            <a:lvl7pPr indent="0" lvl="6" marL="914400" marR="0" rtl="0" algn="ctr">
              <a:spcBef>
                <a:spcPts val="0"/>
              </a:spcBef>
              <a:spcAft>
                <a:spcPts val="0"/>
              </a:spcAft>
              <a:buNone/>
              <a:defRPr b="0" i="0" sz="4400" u="none" cap="none" strike="noStrike">
                <a:solidFill>
                  <a:schemeClr val="lt1"/>
                </a:solidFill>
                <a:latin typeface="Calibri"/>
                <a:ea typeface="Calibri"/>
                <a:cs typeface="Calibri"/>
                <a:sym typeface="Calibri"/>
              </a:defRPr>
            </a:lvl7pPr>
            <a:lvl8pPr indent="0" lvl="7" marL="1371600" marR="0" rtl="0" algn="ctr">
              <a:spcBef>
                <a:spcPts val="0"/>
              </a:spcBef>
              <a:spcAft>
                <a:spcPts val="0"/>
              </a:spcAft>
              <a:buNone/>
              <a:defRPr b="0" i="0" sz="4400" u="none" cap="none" strike="noStrike">
                <a:solidFill>
                  <a:schemeClr val="lt1"/>
                </a:solidFill>
                <a:latin typeface="Calibri"/>
                <a:ea typeface="Calibri"/>
                <a:cs typeface="Calibri"/>
                <a:sym typeface="Calibri"/>
              </a:defRPr>
            </a:lvl8pPr>
            <a:lvl9pPr indent="0" lvl="8" marL="1828800" marR="0" rtl="0" algn="ctr">
              <a:spcBef>
                <a:spcPts val="0"/>
              </a:spcBef>
              <a:spcAft>
                <a:spcPts val="0"/>
              </a:spcAft>
              <a:buNone/>
              <a:defRPr b="0" i="0" sz="4400" u="none" cap="none" strike="noStrike">
                <a:solidFill>
                  <a:schemeClr val="lt1"/>
                </a:solidFill>
                <a:latin typeface="Calibri"/>
                <a:ea typeface="Calibri"/>
                <a:cs typeface="Calibri"/>
                <a:sym typeface="Calibri"/>
              </a:defRPr>
            </a:lvl9pPr>
          </a:lstStyle>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
  <p:cSld name="Title and Content">
    <p:spTree>
      <p:nvGrpSpPr>
        <p:cNvPr id="100" name="Shape 100"/>
        <p:cNvGrpSpPr/>
        <p:nvPr/>
      </p:nvGrpSpPr>
      <p:grpSpPr>
        <a:xfrm>
          <a:off x="0" y="0"/>
          <a:ext cx="0" cy="0"/>
          <a:chOff x="0" y="0"/>
          <a:chExt cx="0" cy="0"/>
        </a:xfrm>
      </p:grpSpPr>
      <p:sp>
        <p:nvSpPr>
          <p:cNvPr id="101" name="Shape 101"/>
          <p:cNvSpPr txBox="1"/>
          <p:nvPr>
            <p:ph type="title"/>
          </p:nvPr>
        </p:nvSpPr>
        <p:spPr>
          <a:xfrm>
            <a:off x="944562" y="1050925"/>
            <a:ext cx="8199437" cy="1143000"/>
          </a:xfrm>
          <a:prstGeom prst="rect">
            <a:avLst/>
          </a:prstGeom>
          <a:noFill/>
          <a:ln>
            <a:noFill/>
          </a:ln>
        </p:spPr>
        <p:txBody>
          <a:bodyPr anchorCtr="0" anchor="ctr" bIns="91425" lIns="91425" rIns="91425" tIns="91425"/>
          <a:lstStyle>
            <a:lvl1pPr indent="0" lvl="0" marL="0" marR="0" rtl="0" algn="ctr">
              <a:spcBef>
                <a:spcPts val="0"/>
              </a:spcBef>
              <a:spcAft>
                <a:spcPts val="0"/>
              </a:spcAft>
              <a:buNone/>
              <a:defRPr b="0" i="0" sz="4400" u="none" cap="none" strike="noStrike">
                <a:solidFill>
                  <a:schemeClr val="dk1"/>
                </a:solidFill>
                <a:latin typeface="Calibri"/>
                <a:ea typeface="Calibri"/>
                <a:cs typeface="Calibri"/>
                <a:sym typeface="Calibri"/>
              </a:defRPr>
            </a:lvl1pPr>
            <a:lvl2pPr indent="0" lvl="1" marL="0" marR="0" rtl="0" algn="ctr">
              <a:spcBef>
                <a:spcPts val="0"/>
              </a:spcBef>
              <a:spcAft>
                <a:spcPts val="0"/>
              </a:spcAft>
              <a:buNone/>
              <a:defRPr b="0" i="0" sz="4400" u="none" cap="none" strike="noStrike">
                <a:solidFill>
                  <a:schemeClr val="dk1"/>
                </a:solidFill>
                <a:latin typeface="Calibri"/>
                <a:ea typeface="Calibri"/>
                <a:cs typeface="Calibri"/>
                <a:sym typeface="Calibri"/>
              </a:defRPr>
            </a:lvl2pPr>
            <a:lvl3pPr indent="0" lvl="2" marL="0" marR="0" rtl="0" algn="ctr">
              <a:spcBef>
                <a:spcPts val="0"/>
              </a:spcBef>
              <a:spcAft>
                <a:spcPts val="0"/>
              </a:spcAft>
              <a:buNone/>
              <a:defRPr b="0" i="0" sz="4400" u="none" cap="none" strike="noStrike">
                <a:solidFill>
                  <a:schemeClr val="dk1"/>
                </a:solidFill>
                <a:latin typeface="Calibri"/>
                <a:ea typeface="Calibri"/>
                <a:cs typeface="Calibri"/>
                <a:sym typeface="Calibri"/>
              </a:defRPr>
            </a:lvl3pPr>
            <a:lvl4pPr indent="0" lvl="3" marL="0" marR="0" rtl="0" algn="ctr">
              <a:spcBef>
                <a:spcPts val="0"/>
              </a:spcBef>
              <a:spcAft>
                <a:spcPts val="0"/>
              </a:spcAft>
              <a:buNone/>
              <a:defRPr b="0" i="0" sz="4400" u="none" cap="none" strike="noStrike">
                <a:solidFill>
                  <a:schemeClr val="dk1"/>
                </a:solidFill>
                <a:latin typeface="Calibri"/>
                <a:ea typeface="Calibri"/>
                <a:cs typeface="Calibri"/>
                <a:sym typeface="Calibri"/>
              </a:defRPr>
            </a:lvl4pPr>
            <a:lvl5pPr indent="0" lvl="4" marL="0" marR="0" rtl="0" algn="ctr">
              <a:spcBef>
                <a:spcPts val="0"/>
              </a:spcBef>
              <a:spcAft>
                <a:spcPts val="0"/>
              </a:spcAft>
              <a:buNone/>
              <a:defRPr b="0" i="0" sz="4400" u="none" cap="none" strike="noStrike">
                <a:solidFill>
                  <a:schemeClr val="dk1"/>
                </a:solidFill>
                <a:latin typeface="Calibri"/>
                <a:ea typeface="Calibri"/>
                <a:cs typeface="Calibri"/>
                <a:sym typeface="Calibri"/>
              </a:defRPr>
            </a:lvl5pPr>
            <a:lvl6pPr indent="0" lvl="5" marL="457200" marR="0" rtl="0" algn="ctr">
              <a:spcBef>
                <a:spcPts val="0"/>
              </a:spcBef>
              <a:spcAft>
                <a:spcPts val="0"/>
              </a:spcAft>
              <a:buNone/>
              <a:defRPr b="0" i="0" sz="4400" u="none" cap="none" strike="noStrike">
                <a:solidFill>
                  <a:schemeClr val="dk1"/>
                </a:solidFill>
                <a:latin typeface="Calibri"/>
                <a:ea typeface="Calibri"/>
                <a:cs typeface="Calibri"/>
                <a:sym typeface="Calibri"/>
              </a:defRPr>
            </a:lvl6pPr>
            <a:lvl7pPr indent="0" lvl="6" marL="914400" marR="0" rtl="0" algn="ctr">
              <a:spcBef>
                <a:spcPts val="0"/>
              </a:spcBef>
              <a:spcAft>
                <a:spcPts val="0"/>
              </a:spcAft>
              <a:buNone/>
              <a:defRPr b="0" i="0" sz="4400" u="none" cap="none" strike="noStrike">
                <a:solidFill>
                  <a:schemeClr val="dk1"/>
                </a:solidFill>
                <a:latin typeface="Calibri"/>
                <a:ea typeface="Calibri"/>
                <a:cs typeface="Calibri"/>
                <a:sym typeface="Calibri"/>
              </a:defRPr>
            </a:lvl7pPr>
            <a:lvl8pPr indent="0" lvl="7" marL="1371600" marR="0" rtl="0" algn="ctr">
              <a:spcBef>
                <a:spcPts val="0"/>
              </a:spcBef>
              <a:spcAft>
                <a:spcPts val="0"/>
              </a:spcAft>
              <a:buNone/>
              <a:defRPr b="0" i="0" sz="4400" u="none" cap="none" strike="noStrike">
                <a:solidFill>
                  <a:schemeClr val="dk1"/>
                </a:solidFill>
                <a:latin typeface="Calibri"/>
                <a:ea typeface="Calibri"/>
                <a:cs typeface="Calibri"/>
                <a:sym typeface="Calibri"/>
              </a:defRPr>
            </a:lvl8pPr>
            <a:lvl9pPr indent="0" lvl="8" marL="1828800" marR="0" rtl="0" algn="ctr">
              <a:spcBef>
                <a:spcPts val="0"/>
              </a:spcBef>
              <a:spcAft>
                <a:spcPts val="0"/>
              </a:spcAft>
              <a:buNone/>
              <a:defRPr b="0" i="0" sz="4400" u="none" cap="none" strike="noStrike">
                <a:solidFill>
                  <a:schemeClr val="dk1"/>
                </a:solidFill>
                <a:latin typeface="Calibri"/>
                <a:ea typeface="Calibri"/>
                <a:cs typeface="Calibri"/>
                <a:sym typeface="Calibri"/>
              </a:defRPr>
            </a:lvl9pPr>
          </a:lstStyle>
          <a:p/>
        </p:txBody>
      </p:sp>
      <p:sp>
        <p:nvSpPr>
          <p:cNvPr id="102" name="Shape 102"/>
          <p:cNvSpPr txBox="1"/>
          <p:nvPr>
            <p:ph idx="1" type="body"/>
          </p:nvPr>
        </p:nvSpPr>
        <p:spPr>
          <a:xfrm>
            <a:off x="1295400" y="2209800"/>
            <a:ext cx="7696199" cy="3840162"/>
          </a:xfrm>
          <a:prstGeom prst="rect">
            <a:avLst/>
          </a:prstGeom>
          <a:noFill/>
          <a:ln>
            <a:noFill/>
          </a:ln>
        </p:spPr>
        <p:txBody>
          <a:bodyPr anchorCtr="0" anchor="t" bIns="91425" lIns="91425" rIns="91425" tIns="91425"/>
          <a:lstStyle>
            <a:lvl1pPr indent="-139700" lvl="0" marL="342900" marR="0" rtl="0" algn="l">
              <a:spcBef>
                <a:spcPts val="640"/>
              </a:spcBef>
              <a:spcAft>
                <a:spcPts val="0"/>
              </a:spcAft>
              <a:buClr>
                <a:schemeClr val="dk1"/>
              </a:buClr>
              <a:buSzPct val="100000"/>
              <a:buFont typeface="Arial"/>
              <a:buChar char="•"/>
              <a:defRPr b="0" i="0" sz="3200" u="none" cap="none" strike="noStrike">
                <a:solidFill>
                  <a:schemeClr val="dk1"/>
                </a:solidFill>
                <a:latin typeface="Calibri"/>
                <a:ea typeface="Calibri"/>
                <a:cs typeface="Calibri"/>
                <a:sym typeface="Calibri"/>
              </a:defRPr>
            </a:lvl1pPr>
            <a:lvl2pPr indent="-107950" lvl="1" marL="742950" marR="0" rtl="0" algn="l">
              <a:spcBef>
                <a:spcPts val="560"/>
              </a:spcBef>
              <a:spcAft>
                <a:spcPts val="0"/>
              </a:spcAft>
              <a:buClr>
                <a:schemeClr val="dk1"/>
              </a:buClr>
              <a:buSzPct val="100000"/>
              <a:buFont typeface="Arial"/>
              <a:buChar char="–"/>
              <a:defRPr b="0" i="0" sz="2800" u="none" cap="none" strike="noStrike">
                <a:solidFill>
                  <a:schemeClr val="dk1"/>
                </a:solidFill>
                <a:latin typeface="Calibri"/>
                <a:ea typeface="Calibri"/>
                <a:cs typeface="Calibri"/>
                <a:sym typeface="Calibri"/>
              </a:defRPr>
            </a:lvl2pPr>
            <a:lvl3pPr indent="-76200" lvl="2" marL="1143000" marR="0" rtl="0" algn="l">
              <a:spcBef>
                <a:spcPts val="480"/>
              </a:spcBef>
              <a:spcAft>
                <a:spcPts val="0"/>
              </a:spcAft>
              <a:buClr>
                <a:schemeClr val="dk1"/>
              </a:buClr>
              <a:buSzPct val="100000"/>
              <a:buFont typeface="Arial"/>
              <a:buChar char="•"/>
              <a:defRPr b="0" i="0" sz="2400" u="none" cap="none" strike="noStrike">
                <a:solidFill>
                  <a:schemeClr val="dk1"/>
                </a:solidFill>
                <a:latin typeface="Calibri"/>
                <a:ea typeface="Calibri"/>
                <a:cs typeface="Calibri"/>
                <a:sym typeface="Calibri"/>
              </a:defRPr>
            </a:lvl3pPr>
            <a:lvl4pPr indent="-101600" lvl="3" marL="1600200" marR="0" rtl="0" algn="l">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4pPr>
            <a:lvl5pPr indent="-101600" lvl="4" marL="2057400" marR="0" rtl="0" algn="l">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5pPr>
            <a:lvl6pPr indent="-101600" lvl="5" marL="25146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6pPr>
            <a:lvl7pPr indent="-101600" lvl="6" marL="29718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7pPr>
            <a:lvl8pPr indent="-101600" lvl="7" marL="34290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8pPr>
            <a:lvl9pPr indent="-101600" lvl="8" marL="38862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103" name="Shape 103"/>
        <p:cNvGrpSpPr/>
        <p:nvPr/>
      </p:nvGrpSpPr>
      <p:grpSpPr>
        <a:xfrm>
          <a:off x="0" y="0"/>
          <a:ext cx="0" cy="0"/>
          <a:chOff x="0" y="0"/>
          <a:chExt cx="0" cy="0"/>
        </a:xfrm>
      </p:grpSpPr>
      <p:sp>
        <p:nvSpPr>
          <p:cNvPr id="104" name="Shape 104"/>
          <p:cNvSpPr txBox="1"/>
          <p:nvPr>
            <p:ph type="title"/>
          </p:nvPr>
        </p:nvSpPr>
        <p:spPr>
          <a:xfrm>
            <a:off x="944562" y="1050925"/>
            <a:ext cx="8199437" cy="1143000"/>
          </a:xfrm>
          <a:prstGeom prst="rect">
            <a:avLst/>
          </a:prstGeom>
          <a:noFill/>
          <a:ln>
            <a:noFill/>
          </a:ln>
        </p:spPr>
        <p:txBody>
          <a:bodyPr anchorCtr="0" anchor="ctr" bIns="91425" lIns="91425" rIns="91425" tIns="91425"/>
          <a:lstStyle>
            <a:lvl1pPr indent="0" lvl="0" marL="0" marR="0" rtl="0" algn="ctr">
              <a:spcBef>
                <a:spcPts val="0"/>
              </a:spcBef>
              <a:spcAft>
                <a:spcPts val="0"/>
              </a:spcAft>
              <a:buNone/>
              <a:defRPr b="0" i="0" sz="4400" u="none" cap="none" strike="noStrike">
                <a:solidFill>
                  <a:schemeClr val="dk1"/>
                </a:solidFill>
                <a:latin typeface="Calibri"/>
                <a:ea typeface="Calibri"/>
                <a:cs typeface="Calibri"/>
                <a:sym typeface="Calibri"/>
              </a:defRPr>
            </a:lvl1pPr>
            <a:lvl2pPr indent="0" lvl="1" marL="0" marR="0" rtl="0" algn="ctr">
              <a:spcBef>
                <a:spcPts val="0"/>
              </a:spcBef>
              <a:spcAft>
                <a:spcPts val="0"/>
              </a:spcAft>
              <a:buNone/>
              <a:defRPr b="0" i="0" sz="4400" u="none" cap="none" strike="noStrike">
                <a:solidFill>
                  <a:schemeClr val="dk1"/>
                </a:solidFill>
                <a:latin typeface="Calibri"/>
                <a:ea typeface="Calibri"/>
                <a:cs typeface="Calibri"/>
                <a:sym typeface="Calibri"/>
              </a:defRPr>
            </a:lvl2pPr>
            <a:lvl3pPr indent="0" lvl="2" marL="0" marR="0" rtl="0" algn="ctr">
              <a:spcBef>
                <a:spcPts val="0"/>
              </a:spcBef>
              <a:spcAft>
                <a:spcPts val="0"/>
              </a:spcAft>
              <a:buNone/>
              <a:defRPr b="0" i="0" sz="4400" u="none" cap="none" strike="noStrike">
                <a:solidFill>
                  <a:schemeClr val="dk1"/>
                </a:solidFill>
                <a:latin typeface="Calibri"/>
                <a:ea typeface="Calibri"/>
                <a:cs typeface="Calibri"/>
                <a:sym typeface="Calibri"/>
              </a:defRPr>
            </a:lvl3pPr>
            <a:lvl4pPr indent="0" lvl="3" marL="0" marR="0" rtl="0" algn="ctr">
              <a:spcBef>
                <a:spcPts val="0"/>
              </a:spcBef>
              <a:spcAft>
                <a:spcPts val="0"/>
              </a:spcAft>
              <a:buNone/>
              <a:defRPr b="0" i="0" sz="4400" u="none" cap="none" strike="noStrike">
                <a:solidFill>
                  <a:schemeClr val="dk1"/>
                </a:solidFill>
                <a:latin typeface="Calibri"/>
                <a:ea typeface="Calibri"/>
                <a:cs typeface="Calibri"/>
                <a:sym typeface="Calibri"/>
              </a:defRPr>
            </a:lvl4pPr>
            <a:lvl5pPr indent="0" lvl="4" marL="0" marR="0" rtl="0" algn="ctr">
              <a:spcBef>
                <a:spcPts val="0"/>
              </a:spcBef>
              <a:spcAft>
                <a:spcPts val="0"/>
              </a:spcAft>
              <a:buNone/>
              <a:defRPr b="0" i="0" sz="4400" u="none" cap="none" strike="noStrike">
                <a:solidFill>
                  <a:schemeClr val="dk1"/>
                </a:solidFill>
                <a:latin typeface="Calibri"/>
                <a:ea typeface="Calibri"/>
                <a:cs typeface="Calibri"/>
                <a:sym typeface="Calibri"/>
              </a:defRPr>
            </a:lvl5pPr>
            <a:lvl6pPr indent="0" lvl="5" marL="457200" marR="0" rtl="0" algn="ctr">
              <a:spcBef>
                <a:spcPts val="0"/>
              </a:spcBef>
              <a:spcAft>
                <a:spcPts val="0"/>
              </a:spcAft>
              <a:buNone/>
              <a:defRPr b="0" i="0" sz="4400" u="none" cap="none" strike="noStrike">
                <a:solidFill>
                  <a:schemeClr val="dk1"/>
                </a:solidFill>
                <a:latin typeface="Calibri"/>
                <a:ea typeface="Calibri"/>
                <a:cs typeface="Calibri"/>
                <a:sym typeface="Calibri"/>
              </a:defRPr>
            </a:lvl6pPr>
            <a:lvl7pPr indent="0" lvl="6" marL="914400" marR="0" rtl="0" algn="ctr">
              <a:spcBef>
                <a:spcPts val="0"/>
              </a:spcBef>
              <a:spcAft>
                <a:spcPts val="0"/>
              </a:spcAft>
              <a:buNone/>
              <a:defRPr b="0" i="0" sz="4400" u="none" cap="none" strike="noStrike">
                <a:solidFill>
                  <a:schemeClr val="dk1"/>
                </a:solidFill>
                <a:latin typeface="Calibri"/>
                <a:ea typeface="Calibri"/>
                <a:cs typeface="Calibri"/>
                <a:sym typeface="Calibri"/>
              </a:defRPr>
            </a:lvl7pPr>
            <a:lvl8pPr indent="0" lvl="7" marL="1371600" marR="0" rtl="0" algn="ctr">
              <a:spcBef>
                <a:spcPts val="0"/>
              </a:spcBef>
              <a:spcAft>
                <a:spcPts val="0"/>
              </a:spcAft>
              <a:buNone/>
              <a:defRPr b="0" i="0" sz="4400" u="none" cap="none" strike="noStrike">
                <a:solidFill>
                  <a:schemeClr val="dk1"/>
                </a:solidFill>
                <a:latin typeface="Calibri"/>
                <a:ea typeface="Calibri"/>
                <a:cs typeface="Calibri"/>
                <a:sym typeface="Calibri"/>
              </a:defRPr>
            </a:lvl8pPr>
            <a:lvl9pPr indent="0" lvl="8" marL="1828800" marR="0" rtl="0" algn="ctr">
              <a:spcBef>
                <a:spcPts val="0"/>
              </a:spcBef>
              <a:spcAft>
                <a:spcPts val="0"/>
              </a:spcAft>
              <a:buNone/>
              <a:defRPr b="0" i="0" sz="44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105" name="Shape 105"/>
        <p:cNvGrpSpPr/>
        <p:nvPr/>
      </p:nvGrpSpPr>
      <p:grpSpPr>
        <a:xfrm>
          <a:off x="0" y="0"/>
          <a:ext cx="0" cy="0"/>
          <a:chOff x="0" y="0"/>
          <a:chExt cx="0" cy="0"/>
        </a:xfrm>
      </p:grpSpPr>
      <p:pic>
        <p:nvPicPr>
          <p:cNvPr descr="IVRSlogo(240px)" id="106" name="Shape 106"/>
          <p:cNvPicPr preferRelativeResize="0"/>
          <p:nvPr/>
        </p:nvPicPr>
        <p:blipFill rotWithShape="1">
          <a:blip r:embed="rId2">
            <a:alphaModFix/>
          </a:blip>
          <a:srcRect b="0" l="0" r="0" t="0"/>
          <a:stretch/>
        </p:blipFill>
        <p:spPr>
          <a:xfrm>
            <a:off x="258762" y="184150"/>
            <a:ext cx="2362200" cy="1003300"/>
          </a:xfrm>
          <a:prstGeom prst="rect">
            <a:avLst/>
          </a:prstGeom>
          <a:noFill/>
          <a:ln>
            <a:noFill/>
          </a:ln>
        </p:spPr>
      </p:pic>
      <p:cxnSp>
        <p:nvCxnSpPr>
          <p:cNvPr id="107" name="Shape 107"/>
          <p:cNvCxnSpPr/>
          <p:nvPr/>
        </p:nvCxnSpPr>
        <p:spPr>
          <a:xfrm>
            <a:off x="0" y="1050925"/>
            <a:ext cx="9144000" cy="0"/>
          </a:xfrm>
          <a:prstGeom prst="straightConnector1">
            <a:avLst/>
          </a:prstGeom>
          <a:noFill/>
          <a:ln cap="flat" cmpd="sng" w="22225">
            <a:solidFill>
              <a:srgbClr val="003399"/>
            </a:solidFill>
            <a:prstDash val="solid"/>
            <a:round/>
            <a:headEnd len="med" w="med" type="none"/>
            <a:tailEnd len="med" w="med" type="none"/>
          </a:ln>
        </p:spPr>
      </p:cxnSp>
      <p:cxnSp>
        <p:nvCxnSpPr>
          <p:cNvPr id="108" name="Shape 108"/>
          <p:cNvCxnSpPr/>
          <p:nvPr/>
        </p:nvCxnSpPr>
        <p:spPr>
          <a:xfrm>
            <a:off x="0" y="944562"/>
            <a:ext cx="9144000" cy="0"/>
          </a:xfrm>
          <a:prstGeom prst="straightConnector1">
            <a:avLst/>
          </a:prstGeom>
          <a:noFill/>
          <a:ln cap="flat" cmpd="sng" w="22225">
            <a:solidFill>
              <a:srgbClr val="003399"/>
            </a:solidFill>
            <a:prstDash val="solid"/>
            <a:round/>
            <a:headEnd len="med" w="med" type="none"/>
            <a:tailEnd len="med" w="med" type="none"/>
          </a:ln>
        </p:spPr>
      </p:cxnSp>
      <p:cxnSp>
        <p:nvCxnSpPr>
          <p:cNvPr id="109" name="Shape 109"/>
          <p:cNvCxnSpPr/>
          <p:nvPr/>
        </p:nvCxnSpPr>
        <p:spPr>
          <a:xfrm>
            <a:off x="1065212" y="0"/>
            <a:ext cx="0" cy="6858000"/>
          </a:xfrm>
          <a:prstGeom prst="straightConnector1">
            <a:avLst/>
          </a:prstGeom>
          <a:noFill/>
          <a:ln cap="flat" cmpd="sng" w="19050">
            <a:solidFill>
              <a:srgbClr val="00CCFF"/>
            </a:solidFill>
            <a:prstDash val="solid"/>
            <a:round/>
            <a:headEnd len="med" w="med" type="none"/>
            <a:tailEnd len="med" w="med" type="none"/>
          </a:ln>
        </p:spPr>
      </p:cxnSp>
      <p:cxnSp>
        <p:nvCxnSpPr>
          <p:cNvPr id="110" name="Shape 110"/>
          <p:cNvCxnSpPr/>
          <p:nvPr/>
        </p:nvCxnSpPr>
        <p:spPr>
          <a:xfrm>
            <a:off x="944562" y="0"/>
            <a:ext cx="0" cy="6858000"/>
          </a:xfrm>
          <a:prstGeom prst="straightConnector1">
            <a:avLst/>
          </a:prstGeom>
          <a:noFill/>
          <a:ln cap="flat" cmpd="sng" w="19050">
            <a:solidFill>
              <a:srgbClr val="00CCFF"/>
            </a:solidFill>
            <a:prstDash val="solid"/>
            <a:round/>
            <a:headEnd len="med" w="med" type="none"/>
            <a:tailEnd len="med" w="med" type="none"/>
          </a:ln>
        </p:spPr>
      </p:cxnSp>
      <p:sp>
        <p:nvSpPr>
          <p:cNvPr id="111" name="Shape 111"/>
          <p:cNvSpPr txBox="1"/>
          <p:nvPr>
            <p:ph type="ctrTitle"/>
          </p:nvPr>
        </p:nvSpPr>
        <p:spPr>
          <a:xfrm>
            <a:off x="685800" y="2130425"/>
            <a:ext cx="7772400" cy="1470024"/>
          </a:xfrm>
          <a:prstGeom prst="rect">
            <a:avLst/>
          </a:prstGeom>
          <a:noFill/>
          <a:ln>
            <a:noFill/>
          </a:ln>
        </p:spPr>
        <p:txBody>
          <a:bodyPr anchorCtr="0" anchor="ctr" bIns="91425" lIns="91425" rIns="91425" tIns="91425"/>
          <a:lstStyle>
            <a:lvl1pPr indent="0" lvl="0" marL="0" marR="0" rtl="0" algn="ctr">
              <a:spcBef>
                <a:spcPts val="0"/>
              </a:spcBef>
              <a:spcAft>
                <a:spcPts val="0"/>
              </a:spcAft>
              <a:buNone/>
              <a:defRPr b="0" i="0" sz="4400" u="none" cap="none" strike="noStrike">
                <a:solidFill>
                  <a:schemeClr val="dk1"/>
                </a:solidFill>
                <a:latin typeface="Calibri"/>
                <a:ea typeface="Calibri"/>
                <a:cs typeface="Calibri"/>
                <a:sym typeface="Calibri"/>
              </a:defRPr>
            </a:lvl1pPr>
            <a:lvl2pPr indent="0" lvl="1" marL="0" marR="0" rtl="0" algn="ctr">
              <a:spcBef>
                <a:spcPts val="0"/>
              </a:spcBef>
              <a:spcAft>
                <a:spcPts val="0"/>
              </a:spcAft>
              <a:buNone/>
              <a:defRPr b="0" i="0" sz="4400" u="none" cap="none" strike="noStrike">
                <a:solidFill>
                  <a:schemeClr val="dk1"/>
                </a:solidFill>
                <a:latin typeface="Calibri"/>
                <a:ea typeface="Calibri"/>
                <a:cs typeface="Calibri"/>
                <a:sym typeface="Calibri"/>
              </a:defRPr>
            </a:lvl2pPr>
            <a:lvl3pPr indent="0" lvl="2" marL="0" marR="0" rtl="0" algn="ctr">
              <a:spcBef>
                <a:spcPts val="0"/>
              </a:spcBef>
              <a:spcAft>
                <a:spcPts val="0"/>
              </a:spcAft>
              <a:buNone/>
              <a:defRPr b="0" i="0" sz="4400" u="none" cap="none" strike="noStrike">
                <a:solidFill>
                  <a:schemeClr val="dk1"/>
                </a:solidFill>
                <a:latin typeface="Calibri"/>
                <a:ea typeface="Calibri"/>
                <a:cs typeface="Calibri"/>
                <a:sym typeface="Calibri"/>
              </a:defRPr>
            </a:lvl3pPr>
            <a:lvl4pPr indent="0" lvl="3" marL="0" marR="0" rtl="0" algn="ctr">
              <a:spcBef>
                <a:spcPts val="0"/>
              </a:spcBef>
              <a:spcAft>
                <a:spcPts val="0"/>
              </a:spcAft>
              <a:buNone/>
              <a:defRPr b="0" i="0" sz="4400" u="none" cap="none" strike="noStrike">
                <a:solidFill>
                  <a:schemeClr val="dk1"/>
                </a:solidFill>
                <a:latin typeface="Calibri"/>
                <a:ea typeface="Calibri"/>
                <a:cs typeface="Calibri"/>
                <a:sym typeface="Calibri"/>
              </a:defRPr>
            </a:lvl4pPr>
            <a:lvl5pPr indent="0" lvl="4" marL="0" marR="0" rtl="0" algn="ctr">
              <a:spcBef>
                <a:spcPts val="0"/>
              </a:spcBef>
              <a:spcAft>
                <a:spcPts val="0"/>
              </a:spcAft>
              <a:buNone/>
              <a:defRPr b="0" i="0" sz="4400" u="none" cap="none" strike="noStrike">
                <a:solidFill>
                  <a:schemeClr val="dk1"/>
                </a:solidFill>
                <a:latin typeface="Calibri"/>
                <a:ea typeface="Calibri"/>
                <a:cs typeface="Calibri"/>
                <a:sym typeface="Calibri"/>
              </a:defRPr>
            </a:lvl5pPr>
            <a:lvl6pPr indent="0" lvl="5" marL="457200" marR="0" rtl="0" algn="ctr">
              <a:spcBef>
                <a:spcPts val="0"/>
              </a:spcBef>
              <a:spcAft>
                <a:spcPts val="0"/>
              </a:spcAft>
              <a:buNone/>
              <a:defRPr b="0" i="0" sz="4400" u="none" cap="none" strike="noStrike">
                <a:solidFill>
                  <a:schemeClr val="dk1"/>
                </a:solidFill>
                <a:latin typeface="Calibri"/>
                <a:ea typeface="Calibri"/>
                <a:cs typeface="Calibri"/>
                <a:sym typeface="Calibri"/>
              </a:defRPr>
            </a:lvl6pPr>
            <a:lvl7pPr indent="0" lvl="6" marL="914400" marR="0" rtl="0" algn="ctr">
              <a:spcBef>
                <a:spcPts val="0"/>
              </a:spcBef>
              <a:spcAft>
                <a:spcPts val="0"/>
              </a:spcAft>
              <a:buNone/>
              <a:defRPr b="0" i="0" sz="4400" u="none" cap="none" strike="noStrike">
                <a:solidFill>
                  <a:schemeClr val="dk1"/>
                </a:solidFill>
                <a:latin typeface="Calibri"/>
                <a:ea typeface="Calibri"/>
                <a:cs typeface="Calibri"/>
                <a:sym typeface="Calibri"/>
              </a:defRPr>
            </a:lvl7pPr>
            <a:lvl8pPr indent="0" lvl="7" marL="1371600" marR="0" rtl="0" algn="ctr">
              <a:spcBef>
                <a:spcPts val="0"/>
              </a:spcBef>
              <a:spcAft>
                <a:spcPts val="0"/>
              </a:spcAft>
              <a:buNone/>
              <a:defRPr b="0" i="0" sz="4400" u="none" cap="none" strike="noStrike">
                <a:solidFill>
                  <a:schemeClr val="dk1"/>
                </a:solidFill>
                <a:latin typeface="Calibri"/>
                <a:ea typeface="Calibri"/>
                <a:cs typeface="Calibri"/>
                <a:sym typeface="Calibri"/>
              </a:defRPr>
            </a:lvl8pPr>
            <a:lvl9pPr indent="0" lvl="8" marL="1828800" marR="0" rtl="0" algn="ctr">
              <a:spcBef>
                <a:spcPts val="0"/>
              </a:spcBef>
              <a:spcAft>
                <a:spcPts val="0"/>
              </a:spcAft>
              <a:buNone/>
              <a:defRPr b="0" i="0" sz="4400" u="none" cap="none" strike="noStrike">
                <a:solidFill>
                  <a:schemeClr val="dk1"/>
                </a:solidFill>
                <a:latin typeface="Calibri"/>
                <a:ea typeface="Calibri"/>
                <a:cs typeface="Calibri"/>
                <a:sym typeface="Calibri"/>
              </a:defRPr>
            </a:lvl9pPr>
          </a:lstStyle>
          <a:p/>
        </p:txBody>
      </p:sp>
      <p:sp>
        <p:nvSpPr>
          <p:cNvPr id="112" name="Shape 112"/>
          <p:cNvSpPr txBox="1"/>
          <p:nvPr>
            <p:ph idx="1" type="subTitle"/>
          </p:nvPr>
        </p:nvSpPr>
        <p:spPr>
          <a:xfrm>
            <a:off x="1371600" y="3886200"/>
            <a:ext cx="6400799" cy="1752600"/>
          </a:xfrm>
          <a:prstGeom prst="rect">
            <a:avLst/>
          </a:prstGeom>
          <a:noFill/>
          <a:ln>
            <a:noFill/>
          </a:ln>
        </p:spPr>
        <p:txBody>
          <a:bodyPr anchorCtr="0" anchor="t" bIns="91425" lIns="91425" rIns="91425" tIns="91425"/>
          <a:lstStyle>
            <a:lvl1pPr indent="0" lvl="0" marL="0" marR="0" rtl="0" algn="ctr">
              <a:spcBef>
                <a:spcPts val="640"/>
              </a:spcBef>
              <a:spcAft>
                <a:spcPts val="0"/>
              </a:spcAft>
              <a:buClr>
                <a:srgbClr val="888888"/>
              </a:buClr>
              <a:buFont typeface="Arial"/>
              <a:buNone/>
              <a:defRPr b="0" i="0" sz="3200" u="none" cap="none" strike="noStrike">
                <a:solidFill>
                  <a:srgbClr val="888888"/>
                </a:solidFill>
                <a:latin typeface="Calibri"/>
                <a:ea typeface="Calibri"/>
                <a:cs typeface="Calibri"/>
                <a:sym typeface="Calibri"/>
              </a:defRPr>
            </a:lvl1pPr>
            <a:lvl2pPr indent="0" lvl="1" marL="457200" marR="0" rtl="0" algn="ctr">
              <a:spcBef>
                <a:spcPts val="560"/>
              </a:spcBef>
              <a:spcAft>
                <a:spcPts val="0"/>
              </a:spcAft>
              <a:buClr>
                <a:srgbClr val="888888"/>
              </a:buClr>
              <a:buFont typeface="Arial"/>
              <a:buNone/>
              <a:defRPr b="0" i="0" sz="2800" u="none" cap="none" strike="noStrike">
                <a:solidFill>
                  <a:srgbClr val="888888"/>
                </a:solidFill>
                <a:latin typeface="Calibri"/>
                <a:ea typeface="Calibri"/>
                <a:cs typeface="Calibri"/>
                <a:sym typeface="Calibri"/>
              </a:defRPr>
            </a:lvl2pPr>
            <a:lvl3pPr indent="0" lvl="2" marL="914400" marR="0" rtl="0" algn="ctr">
              <a:spcBef>
                <a:spcPts val="480"/>
              </a:spcBef>
              <a:spcAft>
                <a:spcPts val="0"/>
              </a:spcAft>
              <a:buClr>
                <a:srgbClr val="888888"/>
              </a:buClr>
              <a:buFont typeface="Arial"/>
              <a:buNone/>
              <a:defRPr b="0" i="0" sz="2400" u="none" cap="none" strike="noStrike">
                <a:solidFill>
                  <a:srgbClr val="888888"/>
                </a:solidFill>
                <a:latin typeface="Calibri"/>
                <a:ea typeface="Calibri"/>
                <a:cs typeface="Calibri"/>
                <a:sym typeface="Calibri"/>
              </a:defRPr>
            </a:lvl3pPr>
            <a:lvl4pPr indent="0" lvl="3" marL="1371600" marR="0" rtl="0" algn="ctr">
              <a:spcBef>
                <a:spcPts val="400"/>
              </a:spcBef>
              <a:spcAft>
                <a:spcPts val="0"/>
              </a:spcAft>
              <a:buClr>
                <a:srgbClr val="888888"/>
              </a:buClr>
              <a:buFont typeface="Arial"/>
              <a:buNone/>
              <a:defRPr b="0" i="0" sz="2000" u="none" cap="none" strike="noStrike">
                <a:solidFill>
                  <a:srgbClr val="888888"/>
                </a:solidFill>
                <a:latin typeface="Calibri"/>
                <a:ea typeface="Calibri"/>
                <a:cs typeface="Calibri"/>
                <a:sym typeface="Calibri"/>
              </a:defRPr>
            </a:lvl4pPr>
            <a:lvl5pPr indent="0" lvl="4" marL="1828800" marR="0" rtl="0" algn="ctr">
              <a:spcBef>
                <a:spcPts val="400"/>
              </a:spcBef>
              <a:spcAft>
                <a:spcPts val="0"/>
              </a:spcAft>
              <a:buClr>
                <a:srgbClr val="888888"/>
              </a:buClr>
              <a:buFont typeface="Arial"/>
              <a:buNone/>
              <a:defRPr b="0" i="0" sz="2000" u="none" cap="none" strike="noStrike">
                <a:solidFill>
                  <a:srgbClr val="888888"/>
                </a:solidFill>
                <a:latin typeface="Calibri"/>
                <a:ea typeface="Calibri"/>
                <a:cs typeface="Calibri"/>
                <a:sym typeface="Calibri"/>
              </a:defRPr>
            </a:lvl5pPr>
            <a:lvl6pPr indent="0" lvl="5" marL="2286000" marR="0" rtl="0" algn="ctr">
              <a:spcBef>
                <a:spcPts val="400"/>
              </a:spcBef>
              <a:buClr>
                <a:srgbClr val="888888"/>
              </a:buClr>
              <a:buFont typeface="Arial"/>
              <a:buNone/>
              <a:defRPr b="0" i="0" sz="2000" u="none" cap="none" strike="noStrike">
                <a:solidFill>
                  <a:srgbClr val="888888"/>
                </a:solidFill>
                <a:latin typeface="Calibri"/>
                <a:ea typeface="Calibri"/>
                <a:cs typeface="Calibri"/>
                <a:sym typeface="Calibri"/>
              </a:defRPr>
            </a:lvl6pPr>
            <a:lvl7pPr indent="0" lvl="6" marL="2743200" marR="0" rtl="0" algn="ctr">
              <a:spcBef>
                <a:spcPts val="400"/>
              </a:spcBef>
              <a:buClr>
                <a:srgbClr val="888888"/>
              </a:buClr>
              <a:buFont typeface="Arial"/>
              <a:buNone/>
              <a:defRPr b="0" i="0" sz="2000" u="none" cap="none" strike="noStrike">
                <a:solidFill>
                  <a:srgbClr val="888888"/>
                </a:solidFill>
                <a:latin typeface="Calibri"/>
                <a:ea typeface="Calibri"/>
                <a:cs typeface="Calibri"/>
                <a:sym typeface="Calibri"/>
              </a:defRPr>
            </a:lvl7pPr>
            <a:lvl8pPr indent="0" lvl="7" marL="3200400" marR="0" rtl="0" algn="ctr">
              <a:spcBef>
                <a:spcPts val="400"/>
              </a:spcBef>
              <a:buClr>
                <a:srgbClr val="888888"/>
              </a:buClr>
              <a:buFont typeface="Arial"/>
              <a:buNone/>
              <a:defRPr b="0" i="0" sz="2000" u="none" cap="none" strike="noStrike">
                <a:solidFill>
                  <a:srgbClr val="888888"/>
                </a:solidFill>
                <a:latin typeface="Calibri"/>
                <a:ea typeface="Calibri"/>
                <a:cs typeface="Calibri"/>
                <a:sym typeface="Calibri"/>
              </a:defRPr>
            </a:lvl8pPr>
            <a:lvl9pPr indent="0" lvl="8" marL="3657600" marR="0" rtl="0" algn="ctr">
              <a:spcBef>
                <a:spcPts val="400"/>
              </a:spcBef>
              <a:buClr>
                <a:srgbClr val="888888"/>
              </a:buClr>
              <a:buFont typeface="Arial"/>
              <a:buNone/>
              <a:defRPr b="0" i="0" sz="2000" u="none" cap="none" strike="noStrike">
                <a:solidFill>
                  <a:srgbClr val="888888"/>
                </a:solidFill>
                <a:latin typeface="Calibri"/>
                <a:ea typeface="Calibri"/>
                <a:cs typeface="Calibri"/>
                <a:sym typeface="Calibri"/>
              </a:defRPr>
            </a:lvl9pPr>
          </a:lstStyle>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113" name="Shape 113"/>
        <p:cNvGrpSpPr/>
        <p:nvPr/>
      </p:nvGrpSpPr>
      <p:grpSpPr>
        <a:xfrm>
          <a:off x="0" y="0"/>
          <a:ext cx="0" cy="0"/>
          <a:chOff x="0" y="0"/>
          <a:chExt cx="0" cy="0"/>
        </a:xfrm>
      </p:grpSpPr>
      <p:sp>
        <p:nvSpPr>
          <p:cNvPr id="114" name="Shape 114"/>
          <p:cNvSpPr txBox="1"/>
          <p:nvPr>
            <p:ph type="title"/>
          </p:nvPr>
        </p:nvSpPr>
        <p:spPr>
          <a:xfrm>
            <a:off x="722312" y="4406900"/>
            <a:ext cx="7772400" cy="1362075"/>
          </a:xfrm>
          <a:prstGeom prst="rect">
            <a:avLst/>
          </a:prstGeom>
          <a:noFill/>
          <a:ln>
            <a:noFill/>
          </a:ln>
        </p:spPr>
        <p:txBody>
          <a:bodyPr anchorCtr="0" anchor="t" bIns="91425" lIns="91425" rIns="91425" tIns="91425"/>
          <a:lstStyle>
            <a:lvl1pPr indent="0" lvl="0" marL="0" marR="0" rtl="0" algn="l">
              <a:spcBef>
                <a:spcPts val="0"/>
              </a:spcBef>
              <a:spcAft>
                <a:spcPts val="0"/>
              </a:spcAft>
              <a:buNone/>
              <a:defRPr b="1" i="0" sz="4000" u="none" cap="none" strike="noStrike">
                <a:solidFill>
                  <a:schemeClr val="dk1"/>
                </a:solidFill>
                <a:latin typeface="Calibri"/>
                <a:ea typeface="Calibri"/>
                <a:cs typeface="Calibri"/>
                <a:sym typeface="Calibri"/>
              </a:defRPr>
            </a:lvl1pPr>
            <a:lvl2pPr indent="0" lvl="1" marL="0" marR="0" rtl="0" algn="ctr">
              <a:spcBef>
                <a:spcPts val="0"/>
              </a:spcBef>
              <a:spcAft>
                <a:spcPts val="0"/>
              </a:spcAft>
              <a:buNone/>
              <a:defRPr b="0" i="0" sz="4400" u="none" cap="none" strike="noStrike">
                <a:solidFill>
                  <a:schemeClr val="dk1"/>
                </a:solidFill>
                <a:latin typeface="Calibri"/>
                <a:ea typeface="Calibri"/>
                <a:cs typeface="Calibri"/>
                <a:sym typeface="Calibri"/>
              </a:defRPr>
            </a:lvl2pPr>
            <a:lvl3pPr indent="0" lvl="2" marL="0" marR="0" rtl="0" algn="ctr">
              <a:spcBef>
                <a:spcPts val="0"/>
              </a:spcBef>
              <a:spcAft>
                <a:spcPts val="0"/>
              </a:spcAft>
              <a:buNone/>
              <a:defRPr b="0" i="0" sz="4400" u="none" cap="none" strike="noStrike">
                <a:solidFill>
                  <a:schemeClr val="dk1"/>
                </a:solidFill>
                <a:latin typeface="Calibri"/>
                <a:ea typeface="Calibri"/>
                <a:cs typeface="Calibri"/>
                <a:sym typeface="Calibri"/>
              </a:defRPr>
            </a:lvl3pPr>
            <a:lvl4pPr indent="0" lvl="3" marL="0" marR="0" rtl="0" algn="ctr">
              <a:spcBef>
                <a:spcPts val="0"/>
              </a:spcBef>
              <a:spcAft>
                <a:spcPts val="0"/>
              </a:spcAft>
              <a:buNone/>
              <a:defRPr b="0" i="0" sz="4400" u="none" cap="none" strike="noStrike">
                <a:solidFill>
                  <a:schemeClr val="dk1"/>
                </a:solidFill>
                <a:latin typeface="Calibri"/>
                <a:ea typeface="Calibri"/>
                <a:cs typeface="Calibri"/>
                <a:sym typeface="Calibri"/>
              </a:defRPr>
            </a:lvl4pPr>
            <a:lvl5pPr indent="0" lvl="4" marL="0" marR="0" rtl="0" algn="ctr">
              <a:spcBef>
                <a:spcPts val="0"/>
              </a:spcBef>
              <a:spcAft>
                <a:spcPts val="0"/>
              </a:spcAft>
              <a:buNone/>
              <a:defRPr b="0" i="0" sz="4400" u="none" cap="none" strike="noStrike">
                <a:solidFill>
                  <a:schemeClr val="dk1"/>
                </a:solidFill>
                <a:latin typeface="Calibri"/>
                <a:ea typeface="Calibri"/>
                <a:cs typeface="Calibri"/>
                <a:sym typeface="Calibri"/>
              </a:defRPr>
            </a:lvl5pPr>
            <a:lvl6pPr indent="0" lvl="5" marL="457200" marR="0" rtl="0" algn="ctr">
              <a:spcBef>
                <a:spcPts val="0"/>
              </a:spcBef>
              <a:spcAft>
                <a:spcPts val="0"/>
              </a:spcAft>
              <a:buNone/>
              <a:defRPr b="0" i="0" sz="4400" u="none" cap="none" strike="noStrike">
                <a:solidFill>
                  <a:schemeClr val="dk1"/>
                </a:solidFill>
                <a:latin typeface="Calibri"/>
                <a:ea typeface="Calibri"/>
                <a:cs typeface="Calibri"/>
                <a:sym typeface="Calibri"/>
              </a:defRPr>
            </a:lvl6pPr>
            <a:lvl7pPr indent="0" lvl="6" marL="914400" marR="0" rtl="0" algn="ctr">
              <a:spcBef>
                <a:spcPts val="0"/>
              </a:spcBef>
              <a:spcAft>
                <a:spcPts val="0"/>
              </a:spcAft>
              <a:buNone/>
              <a:defRPr b="0" i="0" sz="4400" u="none" cap="none" strike="noStrike">
                <a:solidFill>
                  <a:schemeClr val="dk1"/>
                </a:solidFill>
                <a:latin typeface="Calibri"/>
                <a:ea typeface="Calibri"/>
                <a:cs typeface="Calibri"/>
                <a:sym typeface="Calibri"/>
              </a:defRPr>
            </a:lvl7pPr>
            <a:lvl8pPr indent="0" lvl="7" marL="1371600" marR="0" rtl="0" algn="ctr">
              <a:spcBef>
                <a:spcPts val="0"/>
              </a:spcBef>
              <a:spcAft>
                <a:spcPts val="0"/>
              </a:spcAft>
              <a:buNone/>
              <a:defRPr b="0" i="0" sz="4400" u="none" cap="none" strike="noStrike">
                <a:solidFill>
                  <a:schemeClr val="dk1"/>
                </a:solidFill>
                <a:latin typeface="Calibri"/>
                <a:ea typeface="Calibri"/>
                <a:cs typeface="Calibri"/>
                <a:sym typeface="Calibri"/>
              </a:defRPr>
            </a:lvl8pPr>
            <a:lvl9pPr indent="0" lvl="8" marL="1828800" marR="0" rtl="0" algn="ctr">
              <a:spcBef>
                <a:spcPts val="0"/>
              </a:spcBef>
              <a:spcAft>
                <a:spcPts val="0"/>
              </a:spcAft>
              <a:buNone/>
              <a:defRPr b="0" i="0" sz="4400" u="none" cap="none" strike="noStrike">
                <a:solidFill>
                  <a:schemeClr val="dk1"/>
                </a:solidFill>
                <a:latin typeface="Calibri"/>
                <a:ea typeface="Calibri"/>
                <a:cs typeface="Calibri"/>
                <a:sym typeface="Calibri"/>
              </a:defRPr>
            </a:lvl9pPr>
          </a:lstStyle>
          <a:p/>
        </p:txBody>
      </p:sp>
      <p:sp>
        <p:nvSpPr>
          <p:cNvPr id="115" name="Shape 115"/>
          <p:cNvSpPr txBox="1"/>
          <p:nvPr>
            <p:ph idx="1" type="body"/>
          </p:nvPr>
        </p:nvSpPr>
        <p:spPr>
          <a:xfrm>
            <a:off x="722312" y="2906713"/>
            <a:ext cx="7772400" cy="1500187"/>
          </a:xfrm>
          <a:prstGeom prst="rect">
            <a:avLst/>
          </a:prstGeom>
          <a:noFill/>
          <a:ln>
            <a:noFill/>
          </a:ln>
        </p:spPr>
        <p:txBody>
          <a:bodyPr anchorCtr="0" anchor="b" bIns="91425" lIns="91425" rIns="91425" tIns="91425"/>
          <a:lstStyle>
            <a:lvl1pPr indent="0" lvl="0" marL="0" marR="0" rtl="0" algn="l">
              <a:spcBef>
                <a:spcPts val="400"/>
              </a:spcBef>
              <a:spcAft>
                <a:spcPts val="0"/>
              </a:spcAft>
              <a:buClr>
                <a:srgbClr val="888888"/>
              </a:buClr>
              <a:buFont typeface="Arial"/>
              <a:buNone/>
              <a:defRPr b="0" i="0" sz="2000" u="none" cap="none" strike="noStrike">
                <a:solidFill>
                  <a:srgbClr val="888888"/>
                </a:solidFill>
                <a:latin typeface="Calibri"/>
                <a:ea typeface="Calibri"/>
                <a:cs typeface="Calibri"/>
                <a:sym typeface="Calibri"/>
              </a:defRPr>
            </a:lvl1pPr>
            <a:lvl2pPr indent="0" lvl="1" marL="457200" marR="0" rtl="0" algn="l">
              <a:spcBef>
                <a:spcPts val="360"/>
              </a:spcBef>
              <a:spcAft>
                <a:spcPts val="0"/>
              </a:spcAft>
              <a:buClr>
                <a:srgbClr val="888888"/>
              </a:buClr>
              <a:buFont typeface="Arial"/>
              <a:buNone/>
              <a:defRPr b="0" i="0" sz="1800" u="none" cap="none" strike="noStrike">
                <a:solidFill>
                  <a:srgbClr val="888888"/>
                </a:solidFill>
                <a:latin typeface="Calibri"/>
                <a:ea typeface="Calibri"/>
                <a:cs typeface="Calibri"/>
                <a:sym typeface="Calibri"/>
              </a:defRPr>
            </a:lvl2pPr>
            <a:lvl3pPr indent="0" lvl="2" marL="914400" marR="0" rtl="0" algn="l">
              <a:spcBef>
                <a:spcPts val="320"/>
              </a:spcBef>
              <a:spcAft>
                <a:spcPts val="0"/>
              </a:spcAft>
              <a:buClr>
                <a:srgbClr val="888888"/>
              </a:buClr>
              <a:buFont typeface="Arial"/>
              <a:buNone/>
              <a:defRPr b="0" i="0" sz="1600" u="none" cap="none" strike="noStrike">
                <a:solidFill>
                  <a:srgbClr val="888888"/>
                </a:solidFill>
                <a:latin typeface="Calibri"/>
                <a:ea typeface="Calibri"/>
                <a:cs typeface="Calibri"/>
                <a:sym typeface="Calibri"/>
              </a:defRPr>
            </a:lvl3pPr>
            <a:lvl4pPr indent="0" lvl="3" marL="1371600" marR="0" rtl="0" algn="l">
              <a:spcBef>
                <a:spcPts val="280"/>
              </a:spcBef>
              <a:spcAft>
                <a:spcPts val="0"/>
              </a:spcAft>
              <a:buClr>
                <a:srgbClr val="888888"/>
              </a:buClr>
              <a:buFont typeface="Arial"/>
              <a:buNone/>
              <a:defRPr b="0" i="0" sz="1400" u="none" cap="none" strike="noStrike">
                <a:solidFill>
                  <a:srgbClr val="888888"/>
                </a:solidFill>
                <a:latin typeface="Calibri"/>
                <a:ea typeface="Calibri"/>
                <a:cs typeface="Calibri"/>
                <a:sym typeface="Calibri"/>
              </a:defRPr>
            </a:lvl4pPr>
            <a:lvl5pPr indent="0" lvl="4" marL="1828800" marR="0" rtl="0" algn="l">
              <a:spcBef>
                <a:spcPts val="280"/>
              </a:spcBef>
              <a:spcAft>
                <a:spcPts val="0"/>
              </a:spcAft>
              <a:buClr>
                <a:srgbClr val="888888"/>
              </a:buClr>
              <a:buFont typeface="Arial"/>
              <a:buNone/>
              <a:defRPr b="0" i="0" sz="1400" u="none" cap="none" strike="noStrike">
                <a:solidFill>
                  <a:srgbClr val="888888"/>
                </a:solidFill>
                <a:latin typeface="Calibri"/>
                <a:ea typeface="Calibri"/>
                <a:cs typeface="Calibri"/>
                <a:sym typeface="Calibri"/>
              </a:defRPr>
            </a:lvl5pPr>
            <a:lvl6pPr indent="0" lvl="5" marL="2286000" marR="0" rtl="0" algn="l">
              <a:spcBef>
                <a:spcPts val="280"/>
              </a:spcBef>
              <a:buClr>
                <a:srgbClr val="888888"/>
              </a:buClr>
              <a:buFont typeface="Arial"/>
              <a:buNone/>
              <a:defRPr b="0" i="0" sz="1400" u="none" cap="none" strike="noStrike">
                <a:solidFill>
                  <a:srgbClr val="888888"/>
                </a:solidFill>
                <a:latin typeface="Calibri"/>
                <a:ea typeface="Calibri"/>
                <a:cs typeface="Calibri"/>
                <a:sym typeface="Calibri"/>
              </a:defRPr>
            </a:lvl6pPr>
            <a:lvl7pPr indent="0" lvl="6" marL="2743200" marR="0" rtl="0" algn="l">
              <a:spcBef>
                <a:spcPts val="280"/>
              </a:spcBef>
              <a:buClr>
                <a:srgbClr val="888888"/>
              </a:buClr>
              <a:buFont typeface="Arial"/>
              <a:buNone/>
              <a:defRPr b="0" i="0" sz="1400" u="none" cap="none" strike="noStrike">
                <a:solidFill>
                  <a:srgbClr val="888888"/>
                </a:solidFill>
                <a:latin typeface="Calibri"/>
                <a:ea typeface="Calibri"/>
                <a:cs typeface="Calibri"/>
                <a:sym typeface="Calibri"/>
              </a:defRPr>
            </a:lvl7pPr>
            <a:lvl8pPr indent="0" lvl="7" marL="3200400" marR="0" rtl="0" algn="l">
              <a:spcBef>
                <a:spcPts val="280"/>
              </a:spcBef>
              <a:buClr>
                <a:srgbClr val="888888"/>
              </a:buClr>
              <a:buFont typeface="Arial"/>
              <a:buNone/>
              <a:defRPr b="0" i="0" sz="1400" u="none" cap="none" strike="noStrike">
                <a:solidFill>
                  <a:srgbClr val="888888"/>
                </a:solidFill>
                <a:latin typeface="Calibri"/>
                <a:ea typeface="Calibri"/>
                <a:cs typeface="Calibri"/>
                <a:sym typeface="Calibri"/>
              </a:defRPr>
            </a:lvl8pPr>
            <a:lvl9pPr indent="0" lvl="8" marL="3657600" marR="0" rtl="0" algn="l">
              <a:spcBef>
                <a:spcPts val="280"/>
              </a:spcBef>
              <a:buClr>
                <a:srgbClr val="888888"/>
              </a:buClr>
              <a:buFont typeface="Arial"/>
              <a:buNone/>
              <a:defRPr b="0" i="0" sz="1400" u="none" cap="none" strike="noStrike">
                <a:solidFill>
                  <a:srgbClr val="888888"/>
                </a:solidFill>
                <a:latin typeface="Calibri"/>
                <a:ea typeface="Calibri"/>
                <a:cs typeface="Calibri"/>
                <a:sym typeface="Calibri"/>
              </a:defRPr>
            </a:lvl9pPr>
          </a:lstStyle>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Obj">
  <p:cSld name="Two Content">
    <p:spTree>
      <p:nvGrpSpPr>
        <p:cNvPr id="116" name="Shape 116"/>
        <p:cNvGrpSpPr/>
        <p:nvPr/>
      </p:nvGrpSpPr>
      <p:grpSpPr>
        <a:xfrm>
          <a:off x="0" y="0"/>
          <a:ext cx="0" cy="0"/>
          <a:chOff x="0" y="0"/>
          <a:chExt cx="0" cy="0"/>
        </a:xfrm>
      </p:grpSpPr>
      <p:sp>
        <p:nvSpPr>
          <p:cNvPr id="117" name="Shape 117"/>
          <p:cNvSpPr txBox="1"/>
          <p:nvPr>
            <p:ph type="title"/>
          </p:nvPr>
        </p:nvSpPr>
        <p:spPr>
          <a:xfrm>
            <a:off x="944562" y="1050925"/>
            <a:ext cx="8199437" cy="1143000"/>
          </a:xfrm>
          <a:prstGeom prst="rect">
            <a:avLst/>
          </a:prstGeom>
          <a:noFill/>
          <a:ln>
            <a:noFill/>
          </a:ln>
        </p:spPr>
        <p:txBody>
          <a:bodyPr anchorCtr="0" anchor="ctr" bIns="91425" lIns="91425" rIns="91425" tIns="91425"/>
          <a:lstStyle>
            <a:lvl1pPr indent="0" lvl="0" marL="0" marR="0" rtl="0" algn="ctr">
              <a:spcBef>
                <a:spcPts val="0"/>
              </a:spcBef>
              <a:spcAft>
                <a:spcPts val="0"/>
              </a:spcAft>
              <a:buNone/>
              <a:defRPr b="0" i="0" sz="4400" u="none" cap="none" strike="noStrike">
                <a:solidFill>
                  <a:schemeClr val="dk1"/>
                </a:solidFill>
                <a:latin typeface="Calibri"/>
                <a:ea typeface="Calibri"/>
                <a:cs typeface="Calibri"/>
                <a:sym typeface="Calibri"/>
              </a:defRPr>
            </a:lvl1pPr>
            <a:lvl2pPr indent="0" lvl="1" marL="0" marR="0" rtl="0" algn="ctr">
              <a:spcBef>
                <a:spcPts val="0"/>
              </a:spcBef>
              <a:spcAft>
                <a:spcPts val="0"/>
              </a:spcAft>
              <a:buNone/>
              <a:defRPr b="0" i="0" sz="4400" u="none" cap="none" strike="noStrike">
                <a:solidFill>
                  <a:schemeClr val="dk1"/>
                </a:solidFill>
                <a:latin typeface="Calibri"/>
                <a:ea typeface="Calibri"/>
                <a:cs typeface="Calibri"/>
                <a:sym typeface="Calibri"/>
              </a:defRPr>
            </a:lvl2pPr>
            <a:lvl3pPr indent="0" lvl="2" marL="0" marR="0" rtl="0" algn="ctr">
              <a:spcBef>
                <a:spcPts val="0"/>
              </a:spcBef>
              <a:spcAft>
                <a:spcPts val="0"/>
              </a:spcAft>
              <a:buNone/>
              <a:defRPr b="0" i="0" sz="4400" u="none" cap="none" strike="noStrike">
                <a:solidFill>
                  <a:schemeClr val="dk1"/>
                </a:solidFill>
                <a:latin typeface="Calibri"/>
                <a:ea typeface="Calibri"/>
                <a:cs typeface="Calibri"/>
                <a:sym typeface="Calibri"/>
              </a:defRPr>
            </a:lvl3pPr>
            <a:lvl4pPr indent="0" lvl="3" marL="0" marR="0" rtl="0" algn="ctr">
              <a:spcBef>
                <a:spcPts val="0"/>
              </a:spcBef>
              <a:spcAft>
                <a:spcPts val="0"/>
              </a:spcAft>
              <a:buNone/>
              <a:defRPr b="0" i="0" sz="4400" u="none" cap="none" strike="noStrike">
                <a:solidFill>
                  <a:schemeClr val="dk1"/>
                </a:solidFill>
                <a:latin typeface="Calibri"/>
                <a:ea typeface="Calibri"/>
                <a:cs typeface="Calibri"/>
                <a:sym typeface="Calibri"/>
              </a:defRPr>
            </a:lvl4pPr>
            <a:lvl5pPr indent="0" lvl="4" marL="0" marR="0" rtl="0" algn="ctr">
              <a:spcBef>
                <a:spcPts val="0"/>
              </a:spcBef>
              <a:spcAft>
                <a:spcPts val="0"/>
              </a:spcAft>
              <a:buNone/>
              <a:defRPr b="0" i="0" sz="4400" u="none" cap="none" strike="noStrike">
                <a:solidFill>
                  <a:schemeClr val="dk1"/>
                </a:solidFill>
                <a:latin typeface="Calibri"/>
                <a:ea typeface="Calibri"/>
                <a:cs typeface="Calibri"/>
                <a:sym typeface="Calibri"/>
              </a:defRPr>
            </a:lvl5pPr>
            <a:lvl6pPr indent="0" lvl="5" marL="457200" marR="0" rtl="0" algn="ctr">
              <a:spcBef>
                <a:spcPts val="0"/>
              </a:spcBef>
              <a:spcAft>
                <a:spcPts val="0"/>
              </a:spcAft>
              <a:buNone/>
              <a:defRPr b="0" i="0" sz="4400" u="none" cap="none" strike="noStrike">
                <a:solidFill>
                  <a:schemeClr val="dk1"/>
                </a:solidFill>
                <a:latin typeface="Calibri"/>
                <a:ea typeface="Calibri"/>
                <a:cs typeface="Calibri"/>
                <a:sym typeface="Calibri"/>
              </a:defRPr>
            </a:lvl6pPr>
            <a:lvl7pPr indent="0" lvl="6" marL="914400" marR="0" rtl="0" algn="ctr">
              <a:spcBef>
                <a:spcPts val="0"/>
              </a:spcBef>
              <a:spcAft>
                <a:spcPts val="0"/>
              </a:spcAft>
              <a:buNone/>
              <a:defRPr b="0" i="0" sz="4400" u="none" cap="none" strike="noStrike">
                <a:solidFill>
                  <a:schemeClr val="dk1"/>
                </a:solidFill>
                <a:latin typeface="Calibri"/>
                <a:ea typeface="Calibri"/>
                <a:cs typeface="Calibri"/>
                <a:sym typeface="Calibri"/>
              </a:defRPr>
            </a:lvl7pPr>
            <a:lvl8pPr indent="0" lvl="7" marL="1371600" marR="0" rtl="0" algn="ctr">
              <a:spcBef>
                <a:spcPts val="0"/>
              </a:spcBef>
              <a:spcAft>
                <a:spcPts val="0"/>
              </a:spcAft>
              <a:buNone/>
              <a:defRPr b="0" i="0" sz="4400" u="none" cap="none" strike="noStrike">
                <a:solidFill>
                  <a:schemeClr val="dk1"/>
                </a:solidFill>
                <a:latin typeface="Calibri"/>
                <a:ea typeface="Calibri"/>
                <a:cs typeface="Calibri"/>
                <a:sym typeface="Calibri"/>
              </a:defRPr>
            </a:lvl8pPr>
            <a:lvl9pPr indent="0" lvl="8" marL="1828800" marR="0" rtl="0" algn="ctr">
              <a:spcBef>
                <a:spcPts val="0"/>
              </a:spcBef>
              <a:spcAft>
                <a:spcPts val="0"/>
              </a:spcAft>
              <a:buNone/>
              <a:defRPr b="0" i="0" sz="4400" u="none" cap="none" strike="noStrike">
                <a:solidFill>
                  <a:schemeClr val="dk1"/>
                </a:solidFill>
                <a:latin typeface="Calibri"/>
                <a:ea typeface="Calibri"/>
                <a:cs typeface="Calibri"/>
                <a:sym typeface="Calibri"/>
              </a:defRPr>
            </a:lvl9pPr>
          </a:lstStyle>
          <a:p/>
        </p:txBody>
      </p:sp>
      <p:sp>
        <p:nvSpPr>
          <p:cNvPr id="118" name="Shape 118"/>
          <p:cNvSpPr txBox="1"/>
          <p:nvPr>
            <p:ph idx="1" type="body"/>
          </p:nvPr>
        </p:nvSpPr>
        <p:spPr>
          <a:xfrm>
            <a:off x="457200" y="1600200"/>
            <a:ext cx="4038599" cy="4525963"/>
          </a:xfrm>
          <a:prstGeom prst="rect">
            <a:avLst/>
          </a:prstGeom>
          <a:noFill/>
          <a:ln>
            <a:noFill/>
          </a:ln>
        </p:spPr>
        <p:txBody>
          <a:bodyPr anchorCtr="0" anchor="t" bIns="91425" lIns="91425" rIns="91425" tIns="91425"/>
          <a:lstStyle>
            <a:lvl1pPr indent="-165100" lvl="0" marL="342900" marR="0" rtl="0" algn="l">
              <a:spcBef>
                <a:spcPts val="560"/>
              </a:spcBef>
              <a:spcAft>
                <a:spcPts val="0"/>
              </a:spcAft>
              <a:buClr>
                <a:schemeClr val="dk1"/>
              </a:buClr>
              <a:buSzPct val="100000"/>
              <a:buFont typeface="Arial"/>
              <a:buChar char="•"/>
              <a:defRPr b="0" i="0" sz="2800" u="none" cap="none" strike="noStrike">
                <a:solidFill>
                  <a:schemeClr val="dk1"/>
                </a:solidFill>
                <a:latin typeface="Calibri"/>
                <a:ea typeface="Calibri"/>
                <a:cs typeface="Calibri"/>
                <a:sym typeface="Calibri"/>
              </a:defRPr>
            </a:lvl1pPr>
            <a:lvl2pPr indent="-133350" lvl="1" marL="742950" marR="0" rtl="0" algn="l">
              <a:spcBef>
                <a:spcPts val="480"/>
              </a:spcBef>
              <a:spcAft>
                <a:spcPts val="0"/>
              </a:spcAft>
              <a:buClr>
                <a:schemeClr val="dk1"/>
              </a:buClr>
              <a:buSzPct val="100000"/>
              <a:buFont typeface="Arial"/>
              <a:buChar char="–"/>
              <a:defRPr b="0" i="0" sz="2400" u="none" cap="none" strike="noStrike">
                <a:solidFill>
                  <a:schemeClr val="dk1"/>
                </a:solidFill>
                <a:latin typeface="Calibri"/>
                <a:ea typeface="Calibri"/>
                <a:cs typeface="Calibri"/>
                <a:sym typeface="Calibri"/>
              </a:defRPr>
            </a:lvl2pPr>
            <a:lvl3pPr indent="-101600" lvl="2" marL="1143000" marR="0" rtl="0" algn="l">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3pPr>
            <a:lvl4pPr indent="-114300" lvl="3" marL="1600200" marR="0" rtl="0" algn="l">
              <a:spcBef>
                <a:spcPts val="360"/>
              </a:spcBef>
              <a:spcAft>
                <a:spcPts val="0"/>
              </a:spcAft>
              <a:buClr>
                <a:schemeClr val="dk1"/>
              </a:buClr>
              <a:buSzPct val="100000"/>
              <a:buFont typeface="Arial"/>
              <a:buChar char="–"/>
              <a:defRPr b="0" i="0" sz="1800" u="none" cap="none" strike="noStrike">
                <a:solidFill>
                  <a:schemeClr val="dk1"/>
                </a:solidFill>
                <a:latin typeface="Calibri"/>
                <a:ea typeface="Calibri"/>
                <a:cs typeface="Calibri"/>
                <a:sym typeface="Calibri"/>
              </a:defRPr>
            </a:lvl4pPr>
            <a:lvl5pPr indent="-114300" lvl="4" marL="2057400" marR="0" rtl="0" algn="l">
              <a:spcBef>
                <a:spcPts val="360"/>
              </a:spcBef>
              <a:spcAft>
                <a:spcPts val="0"/>
              </a:spcAft>
              <a:buClr>
                <a:schemeClr val="dk1"/>
              </a:buClr>
              <a:buSzPct val="100000"/>
              <a:buFont typeface="Arial"/>
              <a:buChar char="»"/>
              <a:defRPr b="0" i="0" sz="1800" u="none" cap="none" strike="noStrike">
                <a:solidFill>
                  <a:schemeClr val="dk1"/>
                </a:solidFill>
                <a:latin typeface="Calibri"/>
                <a:ea typeface="Calibri"/>
                <a:cs typeface="Calibri"/>
                <a:sym typeface="Calibri"/>
              </a:defRPr>
            </a:lvl5pPr>
            <a:lvl6pPr indent="-114300" lvl="5" marL="2514600" marR="0" rtl="0" algn="l">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6pPr>
            <a:lvl7pPr indent="-114300" lvl="6" marL="2971800" marR="0" rtl="0" algn="l">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7pPr>
            <a:lvl8pPr indent="-114300" lvl="7" marL="3429000" marR="0" rtl="0" algn="l">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8pPr>
            <a:lvl9pPr indent="-114300" lvl="8" marL="3886200" marR="0" rtl="0" algn="l">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9pPr>
          </a:lstStyle>
          <a:p/>
        </p:txBody>
      </p:sp>
      <p:sp>
        <p:nvSpPr>
          <p:cNvPr id="119" name="Shape 119"/>
          <p:cNvSpPr txBox="1"/>
          <p:nvPr>
            <p:ph idx="2" type="body"/>
          </p:nvPr>
        </p:nvSpPr>
        <p:spPr>
          <a:xfrm>
            <a:off x="4648200" y="1600200"/>
            <a:ext cx="4038599" cy="4525963"/>
          </a:xfrm>
          <a:prstGeom prst="rect">
            <a:avLst/>
          </a:prstGeom>
          <a:noFill/>
          <a:ln>
            <a:noFill/>
          </a:ln>
        </p:spPr>
        <p:txBody>
          <a:bodyPr anchorCtr="0" anchor="t" bIns="91425" lIns="91425" rIns="91425" tIns="91425"/>
          <a:lstStyle>
            <a:lvl1pPr indent="-165100" lvl="0" marL="342900" marR="0" rtl="0" algn="l">
              <a:spcBef>
                <a:spcPts val="560"/>
              </a:spcBef>
              <a:spcAft>
                <a:spcPts val="0"/>
              </a:spcAft>
              <a:buClr>
                <a:schemeClr val="dk1"/>
              </a:buClr>
              <a:buSzPct val="100000"/>
              <a:buFont typeface="Arial"/>
              <a:buChar char="•"/>
              <a:defRPr b="0" i="0" sz="2800" u="none" cap="none" strike="noStrike">
                <a:solidFill>
                  <a:schemeClr val="dk1"/>
                </a:solidFill>
                <a:latin typeface="Calibri"/>
                <a:ea typeface="Calibri"/>
                <a:cs typeface="Calibri"/>
                <a:sym typeface="Calibri"/>
              </a:defRPr>
            </a:lvl1pPr>
            <a:lvl2pPr indent="-133350" lvl="1" marL="742950" marR="0" rtl="0" algn="l">
              <a:spcBef>
                <a:spcPts val="480"/>
              </a:spcBef>
              <a:spcAft>
                <a:spcPts val="0"/>
              </a:spcAft>
              <a:buClr>
                <a:schemeClr val="dk1"/>
              </a:buClr>
              <a:buSzPct val="100000"/>
              <a:buFont typeface="Arial"/>
              <a:buChar char="–"/>
              <a:defRPr b="0" i="0" sz="2400" u="none" cap="none" strike="noStrike">
                <a:solidFill>
                  <a:schemeClr val="dk1"/>
                </a:solidFill>
                <a:latin typeface="Calibri"/>
                <a:ea typeface="Calibri"/>
                <a:cs typeface="Calibri"/>
                <a:sym typeface="Calibri"/>
              </a:defRPr>
            </a:lvl2pPr>
            <a:lvl3pPr indent="-101600" lvl="2" marL="1143000" marR="0" rtl="0" algn="l">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3pPr>
            <a:lvl4pPr indent="-114300" lvl="3" marL="1600200" marR="0" rtl="0" algn="l">
              <a:spcBef>
                <a:spcPts val="360"/>
              </a:spcBef>
              <a:spcAft>
                <a:spcPts val="0"/>
              </a:spcAft>
              <a:buClr>
                <a:schemeClr val="dk1"/>
              </a:buClr>
              <a:buSzPct val="100000"/>
              <a:buFont typeface="Arial"/>
              <a:buChar char="–"/>
              <a:defRPr b="0" i="0" sz="1800" u="none" cap="none" strike="noStrike">
                <a:solidFill>
                  <a:schemeClr val="dk1"/>
                </a:solidFill>
                <a:latin typeface="Calibri"/>
                <a:ea typeface="Calibri"/>
                <a:cs typeface="Calibri"/>
                <a:sym typeface="Calibri"/>
              </a:defRPr>
            </a:lvl4pPr>
            <a:lvl5pPr indent="-114300" lvl="4" marL="2057400" marR="0" rtl="0" algn="l">
              <a:spcBef>
                <a:spcPts val="360"/>
              </a:spcBef>
              <a:spcAft>
                <a:spcPts val="0"/>
              </a:spcAft>
              <a:buClr>
                <a:schemeClr val="dk1"/>
              </a:buClr>
              <a:buSzPct val="100000"/>
              <a:buFont typeface="Arial"/>
              <a:buChar char="»"/>
              <a:defRPr b="0" i="0" sz="1800" u="none" cap="none" strike="noStrike">
                <a:solidFill>
                  <a:schemeClr val="dk1"/>
                </a:solidFill>
                <a:latin typeface="Calibri"/>
                <a:ea typeface="Calibri"/>
                <a:cs typeface="Calibri"/>
                <a:sym typeface="Calibri"/>
              </a:defRPr>
            </a:lvl5pPr>
            <a:lvl6pPr indent="-114300" lvl="5" marL="2514600" marR="0" rtl="0" algn="l">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6pPr>
            <a:lvl7pPr indent="-114300" lvl="6" marL="2971800" marR="0" rtl="0" algn="l">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7pPr>
            <a:lvl8pPr indent="-114300" lvl="7" marL="3429000" marR="0" rtl="0" algn="l">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8pPr>
            <a:lvl9pPr indent="-114300" lvl="8" marL="3886200" marR="0" rtl="0" algn="l">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TxTwoObj">
  <p:cSld name="Comparison">
    <p:spTree>
      <p:nvGrpSpPr>
        <p:cNvPr id="120" name="Shape 120"/>
        <p:cNvGrpSpPr/>
        <p:nvPr/>
      </p:nvGrpSpPr>
      <p:grpSpPr>
        <a:xfrm>
          <a:off x="0" y="0"/>
          <a:ext cx="0" cy="0"/>
          <a:chOff x="0" y="0"/>
          <a:chExt cx="0" cy="0"/>
        </a:xfrm>
      </p:grpSpPr>
      <p:sp>
        <p:nvSpPr>
          <p:cNvPr id="121" name="Shape 121"/>
          <p:cNvSpPr txBox="1"/>
          <p:nvPr>
            <p:ph type="title"/>
          </p:nvPr>
        </p:nvSpPr>
        <p:spPr>
          <a:xfrm>
            <a:off x="944562" y="1050925"/>
            <a:ext cx="8199437" cy="1143000"/>
          </a:xfrm>
          <a:prstGeom prst="rect">
            <a:avLst/>
          </a:prstGeom>
          <a:noFill/>
          <a:ln>
            <a:noFill/>
          </a:ln>
        </p:spPr>
        <p:txBody>
          <a:bodyPr anchorCtr="0" anchor="ctr" bIns="91425" lIns="91425" rIns="91425" tIns="91425"/>
          <a:lstStyle>
            <a:lvl1pPr indent="0" lvl="0" marL="0" marR="0" rtl="0" algn="ctr">
              <a:spcBef>
                <a:spcPts val="0"/>
              </a:spcBef>
              <a:spcAft>
                <a:spcPts val="0"/>
              </a:spcAft>
              <a:buNone/>
              <a:defRPr b="0" i="0" sz="4400" u="none" cap="none" strike="noStrike">
                <a:solidFill>
                  <a:schemeClr val="dk1"/>
                </a:solidFill>
                <a:latin typeface="Calibri"/>
                <a:ea typeface="Calibri"/>
                <a:cs typeface="Calibri"/>
                <a:sym typeface="Calibri"/>
              </a:defRPr>
            </a:lvl1pPr>
            <a:lvl2pPr indent="0" lvl="1" marL="0" marR="0" rtl="0" algn="ctr">
              <a:spcBef>
                <a:spcPts val="0"/>
              </a:spcBef>
              <a:spcAft>
                <a:spcPts val="0"/>
              </a:spcAft>
              <a:buNone/>
              <a:defRPr b="0" i="0" sz="4400" u="none" cap="none" strike="noStrike">
                <a:solidFill>
                  <a:schemeClr val="dk1"/>
                </a:solidFill>
                <a:latin typeface="Calibri"/>
                <a:ea typeface="Calibri"/>
                <a:cs typeface="Calibri"/>
                <a:sym typeface="Calibri"/>
              </a:defRPr>
            </a:lvl2pPr>
            <a:lvl3pPr indent="0" lvl="2" marL="0" marR="0" rtl="0" algn="ctr">
              <a:spcBef>
                <a:spcPts val="0"/>
              </a:spcBef>
              <a:spcAft>
                <a:spcPts val="0"/>
              </a:spcAft>
              <a:buNone/>
              <a:defRPr b="0" i="0" sz="4400" u="none" cap="none" strike="noStrike">
                <a:solidFill>
                  <a:schemeClr val="dk1"/>
                </a:solidFill>
                <a:latin typeface="Calibri"/>
                <a:ea typeface="Calibri"/>
                <a:cs typeface="Calibri"/>
                <a:sym typeface="Calibri"/>
              </a:defRPr>
            </a:lvl3pPr>
            <a:lvl4pPr indent="0" lvl="3" marL="0" marR="0" rtl="0" algn="ctr">
              <a:spcBef>
                <a:spcPts val="0"/>
              </a:spcBef>
              <a:spcAft>
                <a:spcPts val="0"/>
              </a:spcAft>
              <a:buNone/>
              <a:defRPr b="0" i="0" sz="4400" u="none" cap="none" strike="noStrike">
                <a:solidFill>
                  <a:schemeClr val="dk1"/>
                </a:solidFill>
                <a:latin typeface="Calibri"/>
                <a:ea typeface="Calibri"/>
                <a:cs typeface="Calibri"/>
                <a:sym typeface="Calibri"/>
              </a:defRPr>
            </a:lvl4pPr>
            <a:lvl5pPr indent="0" lvl="4" marL="0" marR="0" rtl="0" algn="ctr">
              <a:spcBef>
                <a:spcPts val="0"/>
              </a:spcBef>
              <a:spcAft>
                <a:spcPts val="0"/>
              </a:spcAft>
              <a:buNone/>
              <a:defRPr b="0" i="0" sz="4400" u="none" cap="none" strike="noStrike">
                <a:solidFill>
                  <a:schemeClr val="dk1"/>
                </a:solidFill>
                <a:latin typeface="Calibri"/>
                <a:ea typeface="Calibri"/>
                <a:cs typeface="Calibri"/>
                <a:sym typeface="Calibri"/>
              </a:defRPr>
            </a:lvl5pPr>
            <a:lvl6pPr indent="0" lvl="5" marL="457200" marR="0" rtl="0" algn="ctr">
              <a:spcBef>
                <a:spcPts val="0"/>
              </a:spcBef>
              <a:spcAft>
                <a:spcPts val="0"/>
              </a:spcAft>
              <a:buNone/>
              <a:defRPr b="0" i="0" sz="4400" u="none" cap="none" strike="noStrike">
                <a:solidFill>
                  <a:schemeClr val="dk1"/>
                </a:solidFill>
                <a:latin typeface="Calibri"/>
                <a:ea typeface="Calibri"/>
                <a:cs typeface="Calibri"/>
                <a:sym typeface="Calibri"/>
              </a:defRPr>
            </a:lvl6pPr>
            <a:lvl7pPr indent="0" lvl="6" marL="914400" marR="0" rtl="0" algn="ctr">
              <a:spcBef>
                <a:spcPts val="0"/>
              </a:spcBef>
              <a:spcAft>
                <a:spcPts val="0"/>
              </a:spcAft>
              <a:buNone/>
              <a:defRPr b="0" i="0" sz="4400" u="none" cap="none" strike="noStrike">
                <a:solidFill>
                  <a:schemeClr val="dk1"/>
                </a:solidFill>
                <a:latin typeface="Calibri"/>
                <a:ea typeface="Calibri"/>
                <a:cs typeface="Calibri"/>
                <a:sym typeface="Calibri"/>
              </a:defRPr>
            </a:lvl7pPr>
            <a:lvl8pPr indent="0" lvl="7" marL="1371600" marR="0" rtl="0" algn="ctr">
              <a:spcBef>
                <a:spcPts val="0"/>
              </a:spcBef>
              <a:spcAft>
                <a:spcPts val="0"/>
              </a:spcAft>
              <a:buNone/>
              <a:defRPr b="0" i="0" sz="4400" u="none" cap="none" strike="noStrike">
                <a:solidFill>
                  <a:schemeClr val="dk1"/>
                </a:solidFill>
                <a:latin typeface="Calibri"/>
                <a:ea typeface="Calibri"/>
                <a:cs typeface="Calibri"/>
                <a:sym typeface="Calibri"/>
              </a:defRPr>
            </a:lvl8pPr>
            <a:lvl9pPr indent="0" lvl="8" marL="1828800" marR="0" rtl="0" algn="ctr">
              <a:spcBef>
                <a:spcPts val="0"/>
              </a:spcBef>
              <a:spcAft>
                <a:spcPts val="0"/>
              </a:spcAft>
              <a:buNone/>
              <a:defRPr b="0" i="0" sz="4400" u="none" cap="none" strike="noStrike">
                <a:solidFill>
                  <a:schemeClr val="dk1"/>
                </a:solidFill>
                <a:latin typeface="Calibri"/>
                <a:ea typeface="Calibri"/>
                <a:cs typeface="Calibri"/>
                <a:sym typeface="Calibri"/>
              </a:defRPr>
            </a:lvl9pPr>
          </a:lstStyle>
          <a:p/>
        </p:txBody>
      </p:sp>
      <p:sp>
        <p:nvSpPr>
          <p:cNvPr id="122" name="Shape 122"/>
          <p:cNvSpPr txBox="1"/>
          <p:nvPr>
            <p:ph idx="1" type="body"/>
          </p:nvPr>
        </p:nvSpPr>
        <p:spPr>
          <a:xfrm>
            <a:off x="457200" y="1535112"/>
            <a:ext cx="4040187" cy="639762"/>
          </a:xfrm>
          <a:prstGeom prst="rect">
            <a:avLst/>
          </a:prstGeom>
          <a:noFill/>
          <a:ln>
            <a:noFill/>
          </a:ln>
        </p:spPr>
        <p:txBody>
          <a:bodyPr anchorCtr="0" anchor="b" bIns="91425" lIns="91425" rIns="91425" tIns="91425"/>
          <a:lstStyle>
            <a:lvl1pPr indent="0" lvl="0" marL="0" marR="0" rtl="0" algn="l">
              <a:spcBef>
                <a:spcPts val="480"/>
              </a:spcBef>
              <a:spcAft>
                <a:spcPts val="0"/>
              </a:spcAft>
              <a:buClr>
                <a:schemeClr val="dk1"/>
              </a:buClr>
              <a:buFont typeface="Arial"/>
              <a:buNone/>
              <a:defRPr b="1" i="0" sz="2400" u="none" cap="none" strike="noStrike">
                <a:solidFill>
                  <a:schemeClr val="dk1"/>
                </a:solidFill>
                <a:latin typeface="Calibri"/>
                <a:ea typeface="Calibri"/>
                <a:cs typeface="Calibri"/>
                <a:sym typeface="Calibri"/>
              </a:defRPr>
            </a:lvl1pPr>
            <a:lvl2pPr indent="0" lvl="1" marL="457200" marR="0" rtl="0" algn="l">
              <a:spcBef>
                <a:spcPts val="400"/>
              </a:spcBef>
              <a:spcAft>
                <a:spcPts val="0"/>
              </a:spcAft>
              <a:buClr>
                <a:schemeClr val="dk1"/>
              </a:buClr>
              <a:buFont typeface="Arial"/>
              <a:buNone/>
              <a:defRPr b="1" i="0" sz="2000" u="none" cap="none" strike="noStrike">
                <a:solidFill>
                  <a:schemeClr val="dk1"/>
                </a:solidFill>
                <a:latin typeface="Calibri"/>
                <a:ea typeface="Calibri"/>
                <a:cs typeface="Calibri"/>
                <a:sym typeface="Calibri"/>
              </a:defRPr>
            </a:lvl2pPr>
            <a:lvl3pPr indent="0" lvl="2" marL="914400" marR="0" rtl="0" algn="l">
              <a:spcBef>
                <a:spcPts val="360"/>
              </a:spcBef>
              <a:spcAft>
                <a:spcPts val="0"/>
              </a:spcAft>
              <a:buClr>
                <a:schemeClr val="dk1"/>
              </a:buClr>
              <a:buFont typeface="Arial"/>
              <a:buNone/>
              <a:defRPr b="1" i="0" sz="1800" u="none" cap="none" strike="noStrike">
                <a:solidFill>
                  <a:schemeClr val="dk1"/>
                </a:solidFill>
                <a:latin typeface="Calibri"/>
                <a:ea typeface="Calibri"/>
                <a:cs typeface="Calibri"/>
                <a:sym typeface="Calibri"/>
              </a:defRPr>
            </a:lvl3pPr>
            <a:lvl4pPr indent="0" lvl="3" marL="1371600" marR="0" rtl="0" algn="l">
              <a:spcBef>
                <a:spcPts val="320"/>
              </a:spcBef>
              <a:spcAft>
                <a:spcPts val="0"/>
              </a:spcAft>
              <a:buClr>
                <a:schemeClr val="dk1"/>
              </a:buClr>
              <a:buFont typeface="Arial"/>
              <a:buNone/>
              <a:defRPr b="1" i="0" sz="1600" u="none" cap="none" strike="noStrike">
                <a:solidFill>
                  <a:schemeClr val="dk1"/>
                </a:solidFill>
                <a:latin typeface="Calibri"/>
                <a:ea typeface="Calibri"/>
                <a:cs typeface="Calibri"/>
                <a:sym typeface="Calibri"/>
              </a:defRPr>
            </a:lvl4pPr>
            <a:lvl5pPr indent="0" lvl="4" marL="1828800" marR="0" rtl="0" algn="l">
              <a:spcBef>
                <a:spcPts val="320"/>
              </a:spcBef>
              <a:spcAft>
                <a:spcPts val="0"/>
              </a:spcAft>
              <a:buClr>
                <a:schemeClr val="dk1"/>
              </a:buClr>
              <a:buFont typeface="Arial"/>
              <a:buNone/>
              <a:defRPr b="1" i="0" sz="1600" u="none" cap="none" strike="noStrike">
                <a:solidFill>
                  <a:schemeClr val="dk1"/>
                </a:solidFill>
                <a:latin typeface="Calibri"/>
                <a:ea typeface="Calibri"/>
                <a:cs typeface="Calibri"/>
                <a:sym typeface="Calibri"/>
              </a:defRPr>
            </a:lvl5pPr>
            <a:lvl6pPr indent="0" lvl="5" marL="2286000" marR="0" rtl="0" algn="l">
              <a:spcBef>
                <a:spcPts val="320"/>
              </a:spcBef>
              <a:buClr>
                <a:schemeClr val="dk1"/>
              </a:buClr>
              <a:buFont typeface="Arial"/>
              <a:buNone/>
              <a:defRPr b="1" i="0" sz="1600" u="none" cap="none" strike="noStrike">
                <a:solidFill>
                  <a:schemeClr val="dk1"/>
                </a:solidFill>
                <a:latin typeface="Calibri"/>
                <a:ea typeface="Calibri"/>
                <a:cs typeface="Calibri"/>
                <a:sym typeface="Calibri"/>
              </a:defRPr>
            </a:lvl6pPr>
            <a:lvl7pPr indent="0" lvl="6" marL="2743200" marR="0" rtl="0" algn="l">
              <a:spcBef>
                <a:spcPts val="320"/>
              </a:spcBef>
              <a:buClr>
                <a:schemeClr val="dk1"/>
              </a:buClr>
              <a:buFont typeface="Arial"/>
              <a:buNone/>
              <a:defRPr b="1" i="0" sz="1600" u="none" cap="none" strike="noStrike">
                <a:solidFill>
                  <a:schemeClr val="dk1"/>
                </a:solidFill>
                <a:latin typeface="Calibri"/>
                <a:ea typeface="Calibri"/>
                <a:cs typeface="Calibri"/>
                <a:sym typeface="Calibri"/>
              </a:defRPr>
            </a:lvl7pPr>
            <a:lvl8pPr indent="0" lvl="7" marL="3200400" marR="0" rtl="0" algn="l">
              <a:spcBef>
                <a:spcPts val="320"/>
              </a:spcBef>
              <a:buClr>
                <a:schemeClr val="dk1"/>
              </a:buClr>
              <a:buFont typeface="Arial"/>
              <a:buNone/>
              <a:defRPr b="1" i="0" sz="1600" u="none" cap="none" strike="noStrike">
                <a:solidFill>
                  <a:schemeClr val="dk1"/>
                </a:solidFill>
                <a:latin typeface="Calibri"/>
                <a:ea typeface="Calibri"/>
                <a:cs typeface="Calibri"/>
                <a:sym typeface="Calibri"/>
              </a:defRPr>
            </a:lvl8pPr>
            <a:lvl9pPr indent="0" lvl="8" marL="3657600" marR="0" rtl="0" algn="l">
              <a:spcBef>
                <a:spcPts val="320"/>
              </a:spcBef>
              <a:buClr>
                <a:schemeClr val="dk1"/>
              </a:buClr>
              <a:buFont typeface="Arial"/>
              <a:buNone/>
              <a:defRPr b="1" i="0" sz="1600" u="none" cap="none" strike="noStrike">
                <a:solidFill>
                  <a:schemeClr val="dk1"/>
                </a:solidFill>
                <a:latin typeface="Calibri"/>
                <a:ea typeface="Calibri"/>
                <a:cs typeface="Calibri"/>
                <a:sym typeface="Calibri"/>
              </a:defRPr>
            </a:lvl9pPr>
          </a:lstStyle>
          <a:p/>
        </p:txBody>
      </p:sp>
      <p:sp>
        <p:nvSpPr>
          <p:cNvPr id="123" name="Shape 123"/>
          <p:cNvSpPr txBox="1"/>
          <p:nvPr>
            <p:ph idx="2" type="body"/>
          </p:nvPr>
        </p:nvSpPr>
        <p:spPr>
          <a:xfrm>
            <a:off x="457200" y="2174875"/>
            <a:ext cx="4040187" cy="3951287"/>
          </a:xfrm>
          <a:prstGeom prst="rect">
            <a:avLst/>
          </a:prstGeom>
          <a:noFill/>
          <a:ln>
            <a:noFill/>
          </a:ln>
        </p:spPr>
        <p:txBody>
          <a:bodyPr anchorCtr="0" anchor="t" bIns="91425" lIns="91425" rIns="91425" tIns="91425"/>
          <a:lstStyle>
            <a:lvl1pPr indent="-190500" lvl="0" marL="342900" marR="0" rtl="0" algn="l">
              <a:spcBef>
                <a:spcPts val="480"/>
              </a:spcBef>
              <a:spcAft>
                <a:spcPts val="0"/>
              </a:spcAft>
              <a:buClr>
                <a:schemeClr val="dk1"/>
              </a:buClr>
              <a:buSzPct val="100000"/>
              <a:buFont typeface="Arial"/>
              <a:buChar char="•"/>
              <a:defRPr b="0" i="0" sz="2400" u="none" cap="none" strike="noStrike">
                <a:solidFill>
                  <a:schemeClr val="dk1"/>
                </a:solidFill>
                <a:latin typeface="Calibri"/>
                <a:ea typeface="Calibri"/>
                <a:cs typeface="Calibri"/>
                <a:sym typeface="Calibri"/>
              </a:defRPr>
            </a:lvl1pPr>
            <a:lvl2pPr indent="-158750" lvl="1" marL="742950" marR="0" rtl="0" algn="l">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2pPr>
            <a:lvl3pPr indent="-114300" lvl="2" marL="1143000" marR="0" rtl="0" algn="l">
              <a:spcBef>
                <a:spcPts val="360"/>
              </a:spcBef>
              <a:spcAft>
                <a:spcPts val="0"/>
              </a:spcAft>
              <a:buClr>
                <a:schemeClr val="dk1"/>
              </a:buClr>
              <a:buSzPct val="100000"/>
              <a:buFont typeface="Arial"/>
              <a:buChar char="•"/>
              <a:defRPr b="0" i="0" sz="1800" u="none" cap="none" strike="noStrike">
                <a:solidFill>
                  <a:schemeClr val="dk1"/>
                </a:solidFill>
                <a:latin typeface="Calibri"/>
                <a:ea typeface="Calibri"/>
                <a:cs typeface="Calibri"/>
                <a:sym typeface="Calibri"/>
              </a:defRPr>
            </a:lvl3pPr>
            <a:lvl4pPr indent="-127000" lvl="3" marL="1600200" marR="0" rtl="0" algn="l">
              <a:spcBef>
                <a:spcPts val="320"/>
              </a:spcBef>
              <a:spcAft>
                <a:spcPts val="0"/>
              </a:spcAft>
              <a:buClr>
                <a:schemeClr val="dk1"/>
              </a:buClr>
              <a:buSzPct val="100000"/>
              <a:buFont typeface="Arial"/>
              <a:buChar char="–"/>
              <a:defRPr b="0" i="0" sz="1600" u="none" cap="none" strike="noStrike">
                <a:solidFill>
                  <a:schemeClr val="dk1"/>
                </a:solidFill>
                <a:latin typeface="Calibri"/>
                <a:ea typeface="Calibri"/>
                <a:cs typeface="Calibri"/>
                <a:sym typeface="Calibri"/>
              </a:defRPr>
            </a:lvl4pPr>
            <a:lvl5pPr indent="-127000" lvl="4" marL="2057400" marR="0" rtl="0" algn="l">
              <a:spcBef>
                <a:spcPts val="320"/>
              </a:spcBef>
              <a:spcAft>
                <a:spcPts val="0"/>
              </a:spcAft>
              <a:buClr>
                <a:schemeClr val="dk1"/>
              </a:buClr>
              <a:buSzPct val="100000"/>
              <a:buFont typeface="Arial"/>
              <a:buChar char="»"/>
              <a:defRPr b="0" i="0" sz="1600" u="none" cap="none" strike="noStrike">
                <a:solidFill>
                  <a:schemeClr val="dk1"/>
                </a:solidFill>
                <a:latin typeface="Calibri"/>
                <a:ea typeface="Calibri"/>
                <a:cs typeface="Calibri"/>
                <a:sym typeface="Calibri"/>
              </a:defRPr>
            </a:lvl5pPr>
            <a:lvl6pPr indent="-127000" lvl="5" marL="2514600" marR="0" rtl="0" algn="l">
              <a:spcBef>
                <a:spcPts val="320"/>
              </a:spcBef>
              <a:buClr>
                <a:schemeClr val="dk1"/>
              </a:buClr>
              <a:buSzPct val="100000"/>
              <a:buFont typeface="Arial"/>
              <a:buChar char="•"/>
              <a:defRPr b="0" i="0" sz="1600" u="none" cap="none" strike="noStrike">
                <a:solidFill>
                  <a:schemeClr val="dk1"/>
                </a:solidFill>
                <a:latin typeface="Calibri"/>
                <a:ea typeface="Calibri"/>
                <a:cs typeface="Calibri"/>
                <a:sym typeface="Calibri"/>
              </a:defRPr>
            </a:lvl6pPr>
            <a:lvl7pPr indent="-127000" lvl="6" marL="2971800" marR="0" rtl="0" algn="l">
              <a:spcBef>
                <a:spcPts val="320"/>
              </a:spcBef>
              <a:buClr>
                <a:schemeClr val="dk1"/>
              </a:buClr>
              <a:buSzPct val="100000"/>
              <a:buFont typeface="Arial"/>
              <a:buChar char="•"/>
              <a:defRPr b="0" i="0" sz="1600" u="none" cap="none" strike="noStrike">
                <a:solidFill>
                  <a:schemeClr val="dk1"/>
                </a:solidFill>
                <a:latin typeface="Calibri"/>
                <a:ea typeface="Calibri"/>
                <a:cs typeface="Calibri"/>
                <a:sym typeface="Calibri"/>
              </a:defRPr>
            </a:lvl7pPr>
            <a:lvl8pPr indent="-127000" lvl="7" marL="3429000" marR="0" rtl="0" algn="l">
              <a:spcBef>
                <a:spcPts val="320"/>
              </a:spcBef>
              <a:buClr>
                <a:schemeClr val="dk1"/>
              </a:buClr>
              <a:buSzPct val="100000"/>
              <a:buFont typeface="Arial"/>
              <a:buChar char="•"/>
              <a:defRPr b="0" i="0" sz="1600" u="none" cap="none" strike="noStrike">
                <a:solidFill>
                  <a:schemeClr val="dk1"/>
                </a:solidFill>
                <a:latin typeface="Calibri"/>
                <a:ea typeface="Calibri"/>
                <a:cs typeface="Calibri"/>
                <a:sym typeface="Calibri"/>
              </a:defRPr>
            </a:lvl8pPr>
            <a:lvl9pPr indent="-127000" lvl="8" marL="3886200" marR="0" rtl="0" algn="l">
              <a:spcBef>
                <a:spcPts val="320"/>
              </a:spcBef>
              <a:buClr>
                <a:schemeClr val="dk1"/>
              </a:buClr>
              <a:buSzPct val="100000"/>
              <a:buFont typeface="Arial"/>
              <a:buChar char="•"/>
              <a:defRPr b="0" i="0" sz="1600" u="none" cap="none" strike="noStrike">
                <a:solidFill>
                  <a:schemeClr val="dk1"/>
                </a:solidFill>
                <a:latin typeface="Calibri"/>
                <a:ea typeface="Calibri"/>
                <a:cs typeface="Calibri"/>
                <a:sym typeface="Calibri"/>
              </a:defRPr>
            </a:lvl9pPr>
          </a:lstStyle>
          <a:p/>
        </p:txBody>
      </p:sp>
      <p:sp>
        <p:nvSpPr>
          <p:cNvPr id="124" name="Shape 124"/>
          <p:cNvSpPr txBox="1"/>
          <p:nvPr>
            <p:ph idx="3" type="body"/>
          </p:nvPr>
        </p:nvSpPr>
        <p:spPr>
          <a:xfrm>
            <a:off x="4645025" y="1535112"/>
            <a:ext cx="4041774" cy="639762"/>
          </a:xfrm>
          <a:prstGeom prst="rect">
            <a:avLst/>
          </a:prstGeom>
          <a:noFill/>
          <a:ln>
            <a:noFill/>
          </a:ln>
        </p:spPr>
        <p:txBody>
          <a:bodyPr anchorCtr="0" anchor="b" bIns="91425" lIns="91425" rIns="91425" tIns="91425"/>
          <a:lstStyle>
            <a:lvl1pPr indent="0" lvl="0" marL="0" marR="0" rtl="0" algn="l">
              <a:spcBef>
                <a:spcPts val="480"/>
              </a:spcBef>
              <a:spcAft>
                <a:spcPts val="0"/>
              </a:spcAft>
              <a:buClr>
                <a:schemeClr val="dk1"/>
              </a:buClr>
              <a:buFont typeface="Arial"/>
              <a:buNone/>
              <a:defRPr b="1" i="0" sz="2400" u="none" cap="none" strike="noStrike">
                <a:solidFill>
                  <a:schemeClr val="dk1"/>
                </a:solidFill>
                <a:latin typeface="Calibri"/>
                <a:ea typeface="Calibri"/>
                <a:cs typeface="Calibri"/>
                <a:sym typeface="Calibri"/>
              </a:defRPr>
            </a:lvl1pPr>
            <a:lvl2pPr indent="0" lvl="1" marL="457200" marR="0" rtl="0" algn="l">
              <a:spcBef>
                <a:spcPts val="400"/>
              </a:spcBef>
              <a:spcAft>
                <a:spcPts val="0"/>
              </a:spcAft>
              <a:buClr>
                <a:schemeClr val="dk1"/>
              </a:buClr>
              <a:buFont typeface="Arial"/>
              <a:buNone/>
              <a:defRPr b="1" i="0" sz="2000" u="none" cap="none" strike="noStrike">
                <a:solidFill>
                  <a:schemeClr val="dk1"/>
                </a:solidFill>
                <a:latin typeface="Calibri"/>
                <a:ea typeface="Calibri"/>
                <a:cs typeface="Calibri"/>
                <a:sym typeface="Calibri"/>
              </a:defRPr>
            </a:lvl2pPr>
            <a:lvl3pPr indent="0" lvl="2" marL="914400" marR="0" rtl="0" algn="l">
              <a:spcBef>
                <a:spcPts val="360"/>
              </a:spcBef>
              <a:spcAft>
                <a:spcPts val="0"/>
              </a:spcAft>
              <a:buClr>
                <a:schemeClr val="dk1"/>
              </a:buClr>
              <a:buFont typeface="Arial"/>
              <a:buNone/>
              <a:defRPr b="1" i="0" sz="1800" u="none" cap="none" strike="noStrike">
                <a:solidFill>
                  <a:schemeClr val="dk1"/>
                </a:solidFill>
                <a:latin typeface="Calibri"/>
                <a:ea typeface="Calibri"/>
                <a:cs typeface="Calibri"/>
                <a:sym typeface="Calibri"/>
              </a:defRPr>
            </a:lvl3pPr>
            <a:lvl4pPr indent="0" lvl="3" marL="1371600" marR="0" rtl="0" algn="l">
              <a:spcBef>
                <a:spcPts val="320"/>
              </a:spcBef>
              <a:spcAft>
                <a:spcPts val="0"/>
              </a:spcAft>
              <a:buClr>
                <a:schemeClr val="dk1"/>
              </a:buClr>
              <a:buFont typeface="Arial"/>
              <a:buNone/>
              <a:defRPr b="1" i="0" sz="1600" u="none" cap="none" strike="noStrike">
                <a:solidFill>
                  <a:schemeClr val="dk1"/>
                </a:solidFill>
                <a:latin typeface="Calibri"/>
                <a:ea typeface="Calibri"/>
                <a:cs typeface="Calibri"/>
                <a:sym typeface="Calibri"/>
              </a:defRPr>
            </a:lvl4pPr>
            <a:lvl5pPr indent="0" lvl="4" marL="1828800" marR="0" rtl="0" algn="l">
              <a:spcBef>
                <a:spcPts val="320"/>
              </a:spcBef>
              <a:spcAft>
                <a:spcPts val="0"/>
              </a:spcAft>
              <a:buClr>
                <a:schemeClr val="dk1"/>
              </a:buClr>
              <a:buFont typeface="Arial"/>
              <a:buNone/>
              <a:defRPr b="1" i="0" sz="1600" u="none" cap="none" strike="noStrike">
                <a:solidFill>
                  <a:schemeClr val="dk1"/>
                </a:solidFill>
                <a:latin typeface="Calibri"/>
                <a:ea typeface="Calibri"/>
                <a:cs typeface="Calibri"/>
                <a:sym typeface="Calibri"/>
              </a:defRPr>
            </a:lvl5pPr>
            <a:lvl6pPr indent="0" lvl="5" marL="2286000" marR="0" rtl="0" algn="l">
              <a:spcBef>
                <a:spcPts val="320"/>
              </a:spcBef>
              <a:buClr>
                <a:schemeClr val="dk1"/>
              </a:buClr>
              <a:buFont typeface="Arial"/>
              <a:buNone/>
              <a:defRPr b="1" i="0" sz="1600" u="none" cap="none" strike="noStrike">
                <a:solidFill>
                  <a:schemeClr val="dk1"/>
                </a:solidFill>
                <a:latin typeface="Calibri"/>
                <a:ea typeface="Calibri"/>
                <a:cs typeface="Calibri"/>
                <a:sym typeface="Calibri"/>
              </a:defRPr>
            </a:lvl6pPr>
            <a:lvl7pPr indent="0" lvl="6" marL="2743200" marR="0" rtl="0" algn="l">
              <a:spcBef>
                <a:spcPts val="320"/>
              </a:spcBef>
              <a:buClr>
                <a:schemeClr val="dk1"/>
              </a:buClr>
              <a:buFont typeface="Arial"/>
              <a:buNone/>
              <a:defRPr b="1" i="0" sz="1600" u="none" cap="none" strike="noStrike">
                <a:solidFill>
                  <a:schemeClr val="dk1"/>
                </a:solidFill>
                <a:latin typeface="Calibri"/>
                <a:ea typeface="Calibri"/>
                <a:cs typeface="Calibri"/>
                <a:sym typeface="Calibri"/>
              </a:defRPr>
            </a:lvl7pPr>
            <a:lvl8pPr indent="0" lvl="7" marL="3200400" marR="0" rtl="0" algn="l">
              <a:spcBef>
                <a:spcPts val="320"/>
              </a:spcBef>
              <a:buClr>
                <a:schemeClr val="dk1"/>
              </a:buClr>
              <a:buFont typeface="Arial"/>
              <a:buNone/>
              <a:defRPr b="1" i="0" sz="1600" u="none" cap="none" strike="noStrike">
                <a:solidFill>
                  <a:schemeClr val="dk1"/>
                </a:solidFill>
                <a:latin typeface="Calibri"/>
                <a:ea typeface="Calibri"/>
                <a:cs typeface="Calibri"/>
                <a:sym typeface="Calibri"/>
              </a:defRPr>
            </a:lvl8pPr>
            <a:lvl9pPr indent="0" lvl="8" marL="3657600" marR="0" rtl="0" algn="l">
              <a:spcBef>
                <a:spcPts val="320"/>
              </a:spcBef>
              <a:buClr>
                <a:schemeClr val="dk1"/>
              </a:buClr>
              <a:buFont typeface="Arial"/>
              <a:buNone/>
              <a:defRPr b="1" i="0" sz="1600" u="none" cap="none" strike="noStrike">
                <a:solidFill>
                  <a:schemeClr val="dk1"/>
                </a:solidFill>
                <a:latin typeface="Calibri"/>
                <a:ea typeface="Calibri"/>
                <a:cs typeface="Calibri"/>
                <a:sym typeface="Calibri"/>
              </a:defRPr>
            </a:lvl9pPr>
          </a:lstStyle>
          <a:p/>
        </p:txBody>
      </p:sp>
      <p:sp>
        <p:nvSpPr>
          <p:cNvPr id="125" name="Shape 125"/>
          <p:cNvSpPr txBox="1"/>
          <p:nvPr>
            <p:ph idx="4" type="body"/>
          </p:nvPr>
        </p:nvSpPr>
        <p:spPr>
          <a:xfrm>
            <a:off x="4645025" y="2174875"/>
            <a:ext cx="4041774" cy="3951287"/>
          </a:xfrm>
          <a:prstGeom prst="rect">
            <a:avLst/>
          </a:prstGeom>
          <a:noFill/>
          <a:ln>
            <a:noFill/>
          </a:ln>
        </p:spPr>
        <p:txBody>
          <a:bodyPr anchorCtr="0" anchor="t" bIns="91425" lIns="91425" rIns="91425" tIns="91425"/>
          <a:lstStyle>
            <a:lvl1pPr indent="-190500" lvl="0" marL="342900" marR="0" rtl="0" algn="l">
              <a:spcBef>
                <a:spcPts val="480"/>
              </a:spcBef>
              <a:spcAft>
                <a:spcPts val="0"/>
              </a:spcAft>
              <a:buClr>
                <a:schemeClr val="dk1"/>
              </a:buClr>
              <a:buSzPct val="100000"/>
              <a:buFont typeface="Arial"/>
              <a:buChar char="•"/>
              <a:defRPr b="0" i="0" sz="2400" u="none" cap="none" strike="noStrike">
                <a:solidFill>
                  <a:schemeClr val="dk1"/>
                </a:solidFill>
                <a:latin typeface="Calibri"/>
                <a:ea typeface="Calibri"/>
                <a:cs typeface="Calibri"/>
                <a:sym typeface="Calibri"/>
              </a:defRPr>
            </a:lvl1pPr>
            <a:lvl2pPr indent="-158750" lvl="1" marL="742950" marR="0" rtl="0" algn="l">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2pPr>
            <a:lvl3pPr indent="-114300" lvl="2" marL="1143000" marR="0" rtl="0" algn="l">
              <a:spcBef>
                <a:spcPts val="360"/>
              </a:spcBef>
              <a:spcAft>
                <a:spcPts val="0"/>
              </a:spcAft>
              <a:buClr>
                <a:schemeClr val="dk1"/>
              </a:buClr>
              <a:buSzPct val="100000"/>
              <a:buFont typeface="Arial"/>
              <a:buChar char="•"/>
              <a:defRPr b="0" i="0" sz="1800" u="none" cap="none" strike="noStrike">
                <a:solidFill>
                  <a:schemeClr val="dk1"/>
                </a:solidFill>
                <a:latin typeface="Calibri"/>
                <a:ea typeface="Calibri"/>
                <a:cs typeface="Calibri"/>
                <a:sym typeface="Calibri"/>
              </a:defRPr>
            </a:lvl3pPr>
            <a:lvl4pPr indent="-127000" lvl="3" marL="1600200" marR="0" rtl="0" algn="l">
              <a:spcBef>
                <a:spcPts val="320"/>
              </a:spcBef>
              <a:spcAft>
                <a:spcPts val="0"/>
              </a:spcAft>
              <a:buClr>
                <a:schemeClr val="dk1"/>
              </a:buClr>
              <a:buSzPct val="100000"/>
              <a:buFont typeface="Arial"/>
              <a:buChar char="–"/>
              <a:defRPr b="0" i="0" sz="1600" u="none" cap="none" strike="noStrike">
                <a:solidFill>
                  <a:schemeClr val="dk1"/>
                </a:solidFill>
                <a:latin typeface="Calibri"/>
                <a:ea typeface="Calibri"/>
                <a:cs typeface="Calibri"/>
                <a:sym typeface="Calibri"/>
              </a:defRPr>
            </a:lvl4pPr>
            <a:lvl5pPr indent="-127000" lvl="4" marL="2057400" marR="0" rtl="0" algn="l">
              <a:spcBef>
                <a:spcPts val="320"/>
              </a:spcBef>
              <a:spcAft>
                <a:spcPts val="0"/>
              </a:spcAft>
              <a:buClr>
                <a:schemeClr val="dk1"/>
              </a:buClr>
              <a:buSzPct val="100000"/>
              <a:buFont typeface="Arial"/>
              <a:buChar char="»"/>
              <a:defRPr b="0" i="0" sz="1600" u="none" cap="none" strike="noStrike">
                <a:solidFill>
                  <a:schemeClr val="dk1"/>
                </a:solidFill>
                <a:latin typeface="Calibri"/>
                <a:ea typeface="Calibri"/>
                <a:cs typeface="Calibri"/>
                <a:sym typeface="Calibri"/>
              </a:defRPr>
            </a:lvl5pPr>
            <a:lvl6pPr indent="-127000" lvl="5" marL="2514600" marR="0" rtl="0" algn="l">
              <a:spcBef>
                <a:spcPts val="320"/>
              </a:spcBef>
              <a:buClr>
                <a:schemeClr val="dk1"/>
              </a:buClr>
              <a:buSzPct val="100000"/>
              <a:buFont typeface="Arial"/>
              <a:buChar char="•"/>
              <a:defRPr b="0" i="0" sz="1600" u="none" cap="none" strike="noStrike">
                <a:solidFill>
                  <a:schemeClr val="dk1"/>
                </a:solidFill>
                <a:latin typeface="Calibri"/>
                <a:ea typeface="Calibri"/>
                <a:cs typeface="Calibri"/>
                <a:sym typeface="Calibri"/>
              </a:defRPr>
            </a:lvl6pPr>
            <a:lvl7pPr indent="-127000" lvl="6" marL="2971800" marR="0" rtl="0" algn="l">
              <a:spcBef>
                <a:spcPts val="320"/>
              </a:spcBef>
              <a:buClr>
                <a:schemeClr val="dk1"/>
              </a:buClr>
              <a:buSzPct val="100000"/>
              <a:buFont typeface="Arial"/>
              <a:buChar char="•"/>
              <a:defRPr b="0" i="0" sz="1600" u="none" cap="none" strike="noStrike">
                <a:solidFill>
                  <a:schemeClr val="dk1"/>
                </a:solidFill>
                <a:latin typeface="Calibri"/>
                <a:ea typeface="Calibri"/>
                <a:cs typeface="Calibri"/>
                <a:sym typeface="Calibri"/>
              </a:defRPr>
            </a:lvl7pPr>
            <a:lvl8pPr indent="-127000" lvl="7" marL="3429000" marR="0" rtl="0" algn="l">
              <a:spcBef>
                <a:spcPts val="320"/>
              </a:spcBef>
              <a:buClr>
                <a:schemeClr val="dk1"/>
              </a:buClr>
              <a:buSzPct val="100000"/>
              <a:buFont typeface="Arial"/>
              <a:buChar char="•"/>
              <a:defRPr b="0" i="0" sz="1600" u="none" cap="none" strike="noStrike">
                <a:solidFill>
                  <a:schemeClr val="dk1"/>
                </a:solidFill>
                <a:latin typeface="Calibri"/>
                <a:ea typeface="Calibri"/>
                <a:cs typeface="Calibri"/>
                <a:sym typeface="Calibri"/>
              </a:defRPr>
            </a:lvl8pPr>
            <a:lvl9pPr indent="-127000" lvl="8" marL="3886200" marR="0" rtl="0" algn="l">
              <a:spcBef>
                <a:spcPts val="320"/>
              </a:spcBef>
              <a:buClr>
                <a:schemeClr val="dk1"/>
              </a:buClr>
              <a:buSzPct val="100000"/>
              <a:buFont typeface="Arial"/>
              <a:buChar char="•"/>
              <a:defRPr b="0" i="0" sz="16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Title and Content">
    <p:spTree>
      <p:nvGrpSpPr>
        <p:cNvPr id="22" name="Shape 22"/>
        <p:cNvGrpSpPr/>
        <p:nvPr/>
      </p:nvGrpSpPr>
      <p:grpSpPr>
        <a:xfrm>
          <a:off x="0" y="0"/>
          <a:ext cx="0" cy="0"/>
          <a:chOff x="0" y="0"/>
          <a:chExt cx="0" cy="0"/>
        </a:xfrm>
      </p:grpSpPr>
      <p:sp>
        <p:nvSpPr>
          <p:cNvPr id="23" name="Shape 23"/>
          <p:cNvSpPr txBox="1"/>
          <p:nvPr>
            <p:ph type="title"/>
          </p:nvPr>
        </p:nvSpPr>
        <p:spPr>
          <a:xfrm>
            <a:off x="0" y="0"/>
            <a:ext cx="9144000" cy="1143000"/>
          </a:xfrm>
          <a:prstGeom prst="rect">
            <a:avLst/>
          </a:prstGeom>
          <a:solidFill>
            <a:srgbClr val="003399"/>
          </a:solidFill>
          <a:ln>
            <a:noFill/>
          </a:ln>
        </p:spPr>
        <p:txBody>
          <a:bodyPr anchorCtr="0" anchor="ctr" bIns="91425" lIns="91425" rIns="91425" tIns="91425"/>
          <a:lstStyle>
            <a:lvl1pPr indent="0" lvl="0" marL="0" marR="0" rtl="0" algn="ctr">
              <a:spcBef>
                <a:spcPts val="0"/>
              </a:spcBef>
              <a:spcAft>
                <a:spcPts val="0"/>
              </a:spcAft>
              <a:buNone/>
              <a:defRPr b="0" i="0" sz="4400" u="none" cap="none" strike="noStrike">
                <a:solidFill>
                  <a:schemeClr val="lt1"/>
                </a:solidFill>
                <a:latin typeface="Calibri"/>
                <a:ea typeface="Calibri"/>
                <a:cs typeface="Calibri"/>
                <a:sym typeface="Calibri"/>
              </a:defRPr>
            </a:lvl1pPr>
            <a:lvl2pPr indent="0" lvl="1" marL="0" marR="0" rtl="0" algn="ctr">
              <a:spcBef>
                <a:spcPts val="0"/>
              </a:spcBef>
              <a:spcAft>
                <a:spcPts val="0"/>
              </a:spcAft>
              <a:buNone/>
              <a:defRPr b="0" i="0" sz="4400" u="none" cap="none" strike="noStrike">
                <a:solidFill>
                  <a:schemeClr val="lt1"/>
                </a:solidFill>
                <a:latin typeface="Calibri"/>
                <a:ea typeface="Calibri"/>
                <a:cs typeface="Calibri"/>
                <a:sym typeface="Calibri"/>
              </a:defRPr>
            </a:lvl2pPr>
            <a:lvl3pPr indent="0" lvl="2" marL="0" marR="0" rtl="0" algn="ctr">
              <a:spcBef>
                <a:spcPts val="0"/>
              </a:spcBef>
              <a:spcAft>
                <a:spcPts val="0"/>
              </a:spcAft>
              <a:buNone/>
              <a:defRPr b="0" i="0" sz="4400" u="none" cap="none" strike="noStrike">
                <a:solidFill>
                  <a:schemeClr val="lt1"/>
                </a:solidFill>
                <a:latin typeface="Calibri"/>
                <a:ea typeface="Calibri"/>
                <a:cs typeface="Calibri"/>
                <a:sym typeface="Calibri"/>
              </a:defRPr>
            </a:lvl3pPr>
            <a:lvl4pPr indent="0" lvl="3" marL="0" marR="0" rtl="0" algn="ctr">
              <a:spcBef>
                <a:spcPts val="0"/>
              </a:spcBef>
              <a:spcAft>
                <a:spcPts val="0"/>
              </a:spcAft>
              <a:buNone/>
              <a:defRPr b="0" i="0" sz="4400" u="none" cap="none" strike="noStrike">
                <a:solidFill>
                  <a:schemeClr val="lt1"/>
                </a:solidFill>
                <a:latin typeface="Calibri"/>
                <a:ea typeface="Calibri"/>
                <a:cs typeface="Calibri"/>
                <a:sym typeface="Calibri"/>
              </a:defRPr>
            </a:lvl4pPr>
            <a:lvl5pPr indent="0" lvl="4" marL="0" marR="0" rtl="0" algn="ctr">
              <a:spcBef>
                <a:spcPts val="0"/>
              </a:spcBef>
              <a:spcAft>
                <a:spcPts val="0"/>
              </a:spcAft>
              <a:buNone/>
              <a:defRPr b="0" i="0" sz="4400" u="none" cap="none" strike="noStrike">
                <a:solidFill>
                  <a:schemeClr val="lt1"/>
                </a:solidFill>
                <a:latin typeface="Calibri"/>
                <a:ea typeface="Calibri"/>
                <a:cs typeface="Calibri"/>
                <a:sym typeface="Calibri"/>
              </a:defRPr>
            </a:lvl5pPr>
            <a:lvl6pPr indent="0" lvl="5" marL="457200" marR="0" rtl="0" algn="ctr">
              <a:spcBef>
                <a:spcPts val="0"/>
              </a:spcBef>
              <a:spcAft>
                <a:spcPts val="0"/>
              </a:spcAft>
              <a:buNone/>
              <a:defRPr b="0" i="0" sz="4400" u="none" cap="none" strike="noStrike">
                <a:solidFill>
                  <a:schemeClr val="lt1"/>
                </a:solidFill>
                <a:latin typeface="Calibri"/>
                <a:ea typeface="Calibri"/>
                <a:cs typeface="Calibri"/>
                <a:sym typeface="Calibri"/>
              </a:defRPr>
            </a:lvl6pPr>
            <a:lvl7pPr indent="0" lvl="6" marL="914400" marR="0" rtl="0" algn="ctr">
              <a:spcBef>
                <a:spcPts val="0"/>
              </a:spcBef>
              <a:spcAft>
                <a:spcPts val="0"/>
              </a:spcAft>
              <a:buNone/>
              <a:defRPr b="0" i="0" sz="4400" u="none" cap="none" strike="noStrike">
                <a:solidFill>
                  <a:schemeClr val="lt1"/>
                </a:solidFill>
                <a:latin typeface="Calibri"/>
                <a:ea typeface="Calibri"/>
                <a:cs typeface="Calibri"/>
                <a:sym typeface="Calibri"/>
              </a:defRPr>
            </a:lvl7pPr>
            <a:lvl8pPr indent="0" lvl="7" marL="1371600" marR="0" rtl="0" algn="ctr">
              <a:spcBef>
                <a:spcPts val="0"/>
              </a:spcBef>
              <a:spcAft>
                <a:spcPts val="0"/>
              </a:spcAft>
              <a:buNone/>
              <a:defRPr b="0" i="0" sz="4400" u="none" cap="none" strike="noStrike">
                <a:solidFill>
                  <a:schemeClr val="lt1"/>
                </a:solidFill>
                <a:latin typeface="Calibri"/>
                <a:ea typeface="Calibri"/>
                <a:cs typeface="Calibri"/>
                <a:sym typeface="Calibri"/>
              </a:defRPr>
            </a:lvl8pPr>
            <a:lvl9pPr indent="0" lvl="8" marL="1828800" marR="0" rtl="0" algn="ctr">
              <a:spcBef>
                <a:spcPts val="0"/>
              </a:spcBef>
              <a:spcAft>
                <a:spcPts val="0"/>
              </a:spcAft>
              <a:buNone/>
              <a:defRPr b="0" i="0" sz="4400" u="none" cap="none" strike="noStrike">
                <a:solidFill>
                  <a:schemeClr val="lt1"/>
                </a:solidFill>
                <a:latin typeface="Calibri"/>
                <a:ea typeface="Calibri"/>
                <a:cs typeface="Calibri"/>
                <a:sym typeface="Calibri"/>
              </a:defRPr>
            </a:lvl9pPr>
          </a:lstStyle>
          <a:p/>
        </p:txBody>
      </p:sp>
      <p:sp>
        <p:nvSpPr>
          <p:cNvPr id="24" name="Shape 24"/>
          <p:cNvSpPr txBox="1"/>
          <p:nvPr>
            <p:ph idx="1" type="body"/>
          </p:nvPr>
        </p:nvSpPr>
        <p:spPr>
          <a:xfrm>
            <a:off x="533400" y="1371600"/>
            <a:ext cx="6629400" cy="3962399"/>
          </a:xfrm>
          <a:prstGeom prst="rect">
            <a:avLst/>
          </a:prstGeom>
          <a:noFill/>
          <a:ln>
            <a:noFill/>
          </a:ln>
        </p:spPr>
        <p:txBody>
          <a:bodyPr anchorCtr="0" anchor="t" bIns="91425" lIns="91425" rIns="91425" tIns="91425"/>
          <a:lstStyle>
            <a:lvl1pPr indent="-139700" lvl="0" marL="342900" marR="0" rtl="0" algn="l">
              <a:spcBef>
                <a:spcPts val="640"/>
              </a:spcBef>
              <a:spcAft>
                <a:spcPts val="0"/>
              </a:spcAft>
              <a:buClr>
                <a:schemeClr val="dk1"/>
              </a:buClr>
              <a:buSzPct val="100000"/>
              <a:buFont typeface="Noto Sans Symbols"/>
              <a:buChar char="❖"/>
              <a:defRPr b="0" i="0" sz="3200" u="none" cap="none" strike="noStrike">
                <a:solidFill>
                  <a:schemeClr val="dk1"/>
                </a:solidFill>
                <a:latin typeface="Calibri"/>
                <a:ea typeface="Calibri"/>
                <a:cs typeface="Calibri"/>
                <a:sym typeface="Calibri"/>
              </a:defRPr>
            </a:lvl1pPr>
            <a:lvl2pPr indent="-107950" lvl="1" marL="742950" marR="0" rtl="0" algn="l">
              <a:spcBef>
                <a:spcPts val="560"/>
              </a:spcBef>
              <a:spcAft>
                <a:spcPts val="0"/>
              </a:spcAft>
              <a:buClr>
                <a:schemeClr val="dk1"/>
              </a:buClr>
              <a:buSzPct val="100000"/>
              <a:buFont typeface="Noto Sans Symbols"/>
              <a:buChar char="▪"/>
              <a:defRPr b="0" i="0" sz="2800" u="none" cap="none" strike="noStrike">
                <a:solidFill>
                  <a:schemeClr val="dk1"/>
                </a:solidFill>
                <a:latin typeface="Calibri"/>
                <a:ea typeface="Calibri"/>
                <a:cs typeface="Calibri"/>
                <a:sym typeface="Calibri"/>
              </a:defRPr>
            </a:lvl2pPr>
            <a:lvl3pPr indent="-76200" lvl="2" marL="1143000" marR="0" rtl="0" algn="l">
              <a:spcBef>
                <a:spcPts val="480"/>
              </a:spcBef>
              <a:spcAft>
                <a:spcPts val="0"/>
              </a:spcAft>
              <a:buClr>
                <a:schemeClr val="dk1"/>
              </a:buClr>
              <a:buSzPct val="100000"/>
              <a:buFont typeface="Arial"/>
              <a:buChar char="•"/>
              <a:defRPr b="0" i="0" sz="2400" u="none" cap="none" strike="noStrike">
                <a:solidFill>
                  <a:schemeClr val="dk1"/>
                </a:solidFill>
                <a:latin typeface="Calibri"/>
                <a:ea typeface="Calibri"/>
                <a:cs typeface="Calibri"/>
                <a:sym typeface="Calibri"/>
              </a:defRPr>
            </a:lvl3pPr>
            <a:lvl4pPr indent="-101600" lvl="3" marL="1600200" marR="0" rtl="0" algn="l">
              <a:spcBef>
                <a:spcPts val="400"/>
              </a:spcBef>
              <a:spcAft>
                <a:spcPts val="0"/>
              </a:spcAft>
              <a:buClr>
                <a:schemeClr val="dk1"/>
              </a:buClr>
              <a:buSzPct val="100000"/>
              <a:buFont typeface="Noto Sans Symbols"/>
              <a:buChar char="➢"/>
              <a:defRPr b="0" i="0" sz="2000" u="none" cap="none" strike="noStrike">
                <a:solidFill>
                  <a:schemeClr val="dk1"/>
                </a:solidFill>
                <a:latin typeface="Calibri"/>
                <a:ea typeface="Calibri"/>
                <a:cs typeface="Calibri"/>
                <a:sym typeface="Calibri"/>
              </a:defRPr>
            </a:lvl4pPr>
            <a:lvl5pPr indent="-101600" lvl="4" marL="2057400" marR="0" rtl="0" algn="l">
              <a:spcBef>
                <a:spcPts val="400"/>
              </a:spcBef>
              <a:spcAft>
                <a:spcPts val="0"/>
              </a:spcAft>
              <a:buClr>
                <a:schemeClr val="dk1"/>
              </a:buClr>
              <a:buSzPct val="100000"/>
              <a:buFont typeface="Courier New"/>
              <a:buChar char="o"/>
              <a:defRPr b="0" i="0" sz="2000" u="none" cap="none" strike="noStrike">
                <a:solidFill>
                  <a:schemeClr val="dk1"/>
                </a:solidFill>
                <a:latin typeface="Calibri"/>
                <a:ea typeface="Calibri"/>
                <a:cs typeface="Calibri"/>
                <a:sym typeface="Calibri"/>
              </a:defRPr>
            </a:lvl5pPr>
            <a:lvl6pPr indent="-101600" lvl="5" marL="2514600" marR="0" rtl="0" algn="l">
              <a:spcBef>
                <a:spcPts val="400"/>
              </a:spcBef>
              <a:buClr>
                <a:schemeClr val="dk1"/>
              </a:buClr>
              <a:buSzPct val="100000"/>
              <a:buFont typeface="Arial"/>
              <a:buChar char="•"/>
              <a:defRPr b="0" i="0" sz="2000" u="none" cap="none" strike="noStrike">
                <a:solidFill>
                  <a:schemeClr val="dk1"/>
                </a:solidFill>
                <a:latin typeface="Verdana"/>
                <a:ea typeface="Verdana"/>
                <a:cs typeface="Verdana"/>
                <a:sym typeface="Verdana"/>
              </a:defRPr>
            </a:lvl6pPr>
            <a:lvl7pPr indent="-101600" lvl="6" marL="2971800" marR="0" rtl="0" algn="l">
              <a:spcBef>
                <a:spcPts val="400"/>
              </a:spcBef>
              <a:buClr>
                <a:schemeClr val="dk1"/>
              </a:buClr>
              <a:buSzPct val="100000"/>
              <a:buFont typeface="Arial"/>
              <a:buChar char="•"/>
              <a:defRPr b="0" i="0" sz="2000" u="none" cap="none" strike="noStrike">
                <a:solidFill>
                  <a:schemeClr val="dk1"/>
                </a:solidFill>
                <a:latin typeface="Verdana"/>
                <a:ea typeface="Verdana"/>
                <a:cs typeface="Verdana"/>
                <a:sym typeface="Verdana"/>
              </a:defRPr>
            </a:lvl7pPr>
            <a:lvl8pPr indent="-101600" lvl="7" marL="3429000" marR="0" rtl="0" algn="l">
              <a:spcBef>
                <a:spcPts val="400"/>
              </a:spcBef>
              <a:buClr>
                <a:schemeClr val="dk1"/>
              </a:buClr>
              <a:buSzPct val="100000"/>
              <a:buFont typeface="Arial"/>
              <a:buChar char="•"/>
              <a:defRPr b="0" i="0" sz="2000" u="none" cap="none" strike="noStrike">
                <a:solidFill>
                  <a:schemeClr val="dk1"/>
                </a:solidFill>
                <a:latin typeface="Verdana"/>
                <a:ea typeface="Verdana"/>
                <a:cs typeface="Verdana"/>
                <a:sym typeface="Verdana"/>
              </a:defRPr>
            </a:lvl8pPr>
            <a:lvl9pPr indent="-101600" lvl="8" marL="3886200" marR="0" rtl="0" algn="l">
              <a:spcBef>
                <a:spcPts val="400"/>
              </a:spcBef>
              <a:buClr>
                <a:schemeClr val="dk1"/>
              </a:buClr>
              <a:buSzPct val="100000"/>
              <a:buFont typeface="Arial"/>
              <a:buChar char="•"/>
              <a:defRPr b="0" i="0" sz="2000" u="none" cap="none" strike="noStrike">
                <a:solidFill>
                  <a:schemeClr val="dk1"/>
                </a:solidFill>
                <a:latin typeface="Verdana"/>
                <a:ea typeface="Verdana"/>
                <a:cs typeface="Verdana"/>
                <a:sym typeface="Verdana"/>
              </a:defRPr>
            </a:lvl9pPr>
          </a:lstStyle>
          <a:p/>
        </p:txBody>
      </p:sp>
      <p:sp>
        <p:nvSpPr>
          <p:cNvPr id="25" name="Shape 25"/>
          <p:cNvSpPr txBox="1"/>
          <p:nvPr>
            <p:ph idx="12" type="sldNum"/>
          </p:nvPr>
        </p:nvSpPr>
        <p:spPr>
          <a:xfrm>
            <a:off x="7772400" y="6400800"/>
            <a:ext cx="533399" cy="152399"/>
          </a:xfrm>
          <a:prstGeom prst="rect">
            <a:avLst/>
          </a:prstGeom>
          <a:noFill/>
          <a:ln>
            <a:noFill/>
          </a:ln>
        </p:spPr>
        <p:txBody>
          <a:bodyPr anchorCtr="0" anchor="t" bIns="45700" lIns="91425" rIns="91425" tIns="45700">
            <a:noAutofit/>
          </a:bodyPr>
          <a:lstStyle/>
          <a:p>
            <a:pPr indent="0" lvl="0" marL="0" marR="0" rtl="0" algn="l">
              <a:spcBef>
                <a:spcPts val="0"/>
              </a:spcBef>
              <a:spcAft>
                <a:spcPts val="0"/>
              </a:spcAft>
              <a:buSzPct val="25000"/>
              <a:buNone/>
            </a:pPr>
            <a:fld id="{00000000-1234-1234-1234-123412341234}" type="slidenum">
              <a:rPr b="0" i="0" lang="en-US" sz="1800" u="none" cap="none" strike="noStrike">
                <a:solidFill>
                  <a:schemeClr val="dk1"/>
                </a:solidFill>
                <a:latin typeface="Arial"/>
                <a:ea typeface="Arial"/>
                <a:cs typeface="Arial"/>
                <a:sym typeface="Arial"/>
              </a:rPr>
              <a:t>‹#›</a:t>
            </a:fld>
          </a:p>
        </p:txBody>
      </p:sp>
      <p:sp>
        <p:nvSpPr>
          <p:cNvPr id="26" name="Shape 26"/>
          <p:cNvSpPr txBox="1"/>
          <p:nvPr>
            <p:ph idx="10" type="dt"/>
          </p:nvPr>
        </p:nvSpPr>
        <p:spPr>
          <a:xfrm>
            <a:off x="4876800" y="6426200"/>
            <a:ext cx="2819400" cy="127000"/>
          </a:xfrm>
          <a:prstGeom prst="rect">
            <a:avLst/>
          </a:prstGeom>
          <a:noFill/>
          <a:ln>
            <a:noFill/>
          </a:ln>
        </p:spPr>
        <p:txBody>
          <a:bodyPr anchorCtr="0" anchor="t" bIns="91425" lIns="91425" rIns="91425" tIns="91425"/>
          <a:lstStyle>
            <a:lvl1pPr indent="0" lvl="0" marL="0" marR="0" rtl="0" algn="l">
              <a:spcBef>
                <a:spcPts val="0"/>
              </a:spcBef>
              <a:spcAft>
                <a:spcPts val="0"/>
              </a:spcAft>
              <a:buNone/>
              <a:defRPr b="0" i="0" sz="1800" u="none" cap="none" strike="noStrike">
                <a:solidFill>
                  <a:schemeClr val="dk1"/>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27" name="Shape 27"/>
          <p:cNvSpPr txBox="1"/>
          <p:nvPr>
            <p:ph idx="11" type="ftr"/>
          </p:nvPr>
        </p:nvSpPr>
        <p:spPr>
          <a:xfrm>
            <a:off x="4875212" y="6296025"/>
            <a:ext cx="2820987" cy="152399"/>
          </a:xfrm>
          <a:prstGeom prst="rect">
            <a:avLst/>
          </a:prstGeom>
          <a:noFill/>
          <a:ln>
            <a:noFill/>
          </a:ln>
        </p:spPr>
        <p:txBody>
          <a:bodyPr anchorCtr="0" anchor="t" bIns="91425" lIns="91425" rIns="91425" tIns="91425"/>
          <a:lstStyle>
            <a:lvl1pPr indent="0" lvl="0" marL="0" marR="0" rtl="0" algn="l">
              <a:spcBef>
                <a:spcPts val="0"/>
              </a:spcBef>
              <a:spcAft>
                <a:spcPts val="0"/>
              </a:spcAft>
              <a:buNone/>
              <a:defRPr b="0" i="0" sz="1800" u="none" cap="none" strike="noStrike">
                <a:solidFill>
                  <a:schemeClr val="dk1"/>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126" name="Shape 126"/>
        <p:cNvGrpSpPr/>
        <p:nvPr/>
      </p:nvGrpSpPr>
      <p:grpSpPr>
        <a:xfrm>
          <a:off x="0" y="0"/>
          <a:ext cx="0" cy="0"/>
          <a:chOff x="0" y="0"/>
          <a:chExt cx="0" cy="0"/>
        </a:xfrm>
      </p:grpSpPr>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Tx">
  <p:cSld name="Content with Caption">
    <p:spTree>
      <p:nvGrpSpPr>
        <p:cNvPr id="127" name="Shape 127"/>
        <p:cNvGrpSpPr/>
        <p:nvPr/>
      </p:nvGrpSpPr>
      <p:grpSpPr>
        <a:xfrm>
          <a:off x="0" y="0"/>
          <a:ext cx="0" cy="0"/>
          <a:chOff x="0" y="0"/>
          <a:chExt cx="0" cy="0"/>
        </a:xfrm>
      </p:grpSpPr>
      <p:sp>
        <p:nvSpPr>
          <p:cNvPr id="128" name="Shape 128"/>
          <p:cNvSpPr txBox="1"/>
          <p:nvPr>
            <p:ph type="title"/>
          </p:nvPr>
        </p:nvSpPr>
        <p:spPr>
          <a:xfrm>
            <a:off x="457200" y="273050"/>
            <a:ext cx="3008313" cy="1162049"/>
          </a:xfrm>
          <a:prstGeom prst="rect">
            <a:avLst/>
          </a:prstGeom>
          <a:noFill/>
          <a:ln>
            <a:noFill/>
          </a:ln>
        </p:spPr>
        <p:txBody>
          <a:bodyPr anchorCtr="0" anchor="b" bIns="91425" lIns="91425" rIns="91425" tIns="91425"/>
          <a:lstStyle>
            <a:lvl1pPr indent="0" lvl="0" marL="0" marR="0" rtl="0" algn="l">
              <a:spcBef>
                <a:spcPts val="0"/>
              </a:spcBef>
              <a:spcAft>
                <a:spcPts val="0"/>
              </a:spcAft>
              <a:buNone/>
              <a:defRPr b="1" i="0" sz="2000" u="none" cap="none" strike="noStrike">
                <a:solidFill>
                  <a:schemeClr val="dk1"/>
                </a:solidFill>
                <a:latin typeface="Calibri"/>
                <a:ea typeface="Calibri"/>
                <a:cs typeface="Calibri"/>
                <a:sym typeface="Calibri"/>
              </a:defRPr>
            </a:lvl1pPr>
            <a:lvl2pPr indent="0" lvl="1" marL="0" marR="0" rtl="0" algn="ctr">
              <a:spcBef>
                <a:spcPts val="0"/>
              </a:spcBef>
              <a:spcAft>
                <a:spcPts val="0"/>
              </a:spcAft>
              <a:buNone/>
              <a:defRPr b="0" i="0" sz="4400" u="none" cap="none" strike="noStrike">
                <a:solidFill>
                  <a:schemeClr val="dk1"/>
                </a:solidFill>
                <a:latin typeface="Calibri"/>
                <a:ea typeface="Calibri"/>
                <a:cs typeface="Calibri"/>
                <a:sym typeface="Calibri"/>
              </a:defRPr>
            </a:lvl2pPr>
            <a:lvl3pPr indent="0" lvl="2" marL="0" marR="0" rtl="0" algn="ctr">
              <a:spcBef>
                <a:spcPts val="0"/>
              </a:spcBef>
              <a:spcAft>
                <a:spcPts val="0"/>
              </a:spcAft>
              <a:buNone/>
              <a:defRPr b="0" i="0" sz="4400" u="none" cap="none" strike="noStrike">
                <a:solidFill>
                  <a:schemeClr val="dk1"/>
                </a:solidFill>
                <a:latin typeface="Calibri"/>
                <a:ea typeface="Calibri"/>
                <a:cs typeface="Calibri"/>
                <a:sym typeface="Calibri"/>
              </a:defRPr>
            </a:lvl3pPr>
            <a:lvl4pPr indent="0" lvl="3" marL="0" marR="0" rtl="0" algn="ctr">
              <a:spcBef>
                <a:spcPts val="0"/>
              </a:spcBef>
              <a:spcAft>
                <a:spcPts val="0"/>
              </a:spcAft>
              <a:buNone/>
              <a:defRPr b="0" i="0" sz="4400" u="none" cap="none" strike="noStrike">
                <a:solidFill>
                  <a:schemeClr val="dk1"/>
                </a:solidFill>
                <a:latin typeface="Calibri"/>
                <a:ea typeface="Calibri"/>
                <a:cs typeface="Calibri"/>
                <a:sym typeface="Calibri"/>
              </a:defRPr>
            </a:lvl4pPr>
            <a:lvl5pPr indent="0" lvl="4" marL="0" marR="0" rtl="0" algn="ctr">
              <a:spcBef>
                <a:spcPts val="0"/>
              </a:spcBef>
              <a:spcAft>
                <a:spcPts val="0"/>
              </a:spcAft>
              <a:buNone/>
              <a:defRPr b="0" i="0" sz="4400" u="none" cap="none" strike="noStrike">
                <a:solidFill>
                  <a:schemeClr val="dk1"/>
                </a:solidFill>
                <a:latin typeface="Calibri"/>
                <a:ea typeface="Calibri"/>
                <a:cs typeface="Calibri"/>
                <a:sym typeface="Calibri"/>
              </a:defRPr>
            </a:lvl5pPr>
            <a:lvl6pPr indent="0" lvl="5" marL="457200" marR="0" rtl="0" algn="ctr">
              <a:spcBef>
                <a:spcPts val="0"/>
              </a:spcBef>
              <a:spcAft>
                <a:spcPts val="0"/>
              </a:spcAft>
              <a:buNone/>
              <a:defRPr b="0" i="0" sz="4400" u="none" cap="none" strike="noStrike">
                <a:solidFill>
                  <a:schemeClr val="dk1"/>
                </a:solidFill>
                <a:latin typeface="Calibri"/>
                <a:ea typeface="Calibri"/>
                <a:cs typeface="Calibri"/>
                <a:sym typeface="Calibri"/>
              </a:defRPr>
            </a:lvl6pPr>
            <a:lvl7pPr indent="0" lvl="6" marL="914400" marR="0" rtl="0" algn="ctr">
              <a:spcBef>
                <a:spcPts val="0"/>
              </a:spcBef>
              <a:spcAft>
                <a:spcPts val="0"/>
              </a:spcAft>
              <a:buNone/>
              <a:defRPr b="0" i="0" sz="4400" u="none" cap="none" strike="noStrike">
                <a:solidFill>
                  <a:schemeClr val="dk1"/>
                </a:solidFill>
                <a:latin typeface="Calibri"/>
                <a:ea typeface="Calibri"/>
                <a:cs typeface="Calibri"/>
                <a:sym typeface="Calibri"/>
              </a:defRPr>
            </a:lvl7pPr>
            <a:lvl8pPr indent="0" lvl="7" marL="1371600" marR="0" rtl="0" algn="ctr">
              <a:spcBef>
                <a:spcPts val="0"/>
              </a:spcBef>
              <a:spcAft>
                <a:spcPts val="0"/>
              </a:spcAft>
              <a:buNone/>
              <a:defRPr b="0" i="0" sz="4400" u="none" cap="none" strike="noStrike">
                <a:solidFill>
                  <a:schemeClr val="dk1"/>
                </a:solidFill>
                <a:latin typeface="Calibri"/>
                <a:ea typeface="Calibri"/>
                <a:cs typeface="Calibri"/>
                <a:sym typeface="Calibri"/>
              </a:defRPr>
            </a:lvl8pPr>
            <a:lvl9pPr indent="0" lvl="8" marL="1828800" marR="0" rtl="0" algn="ctr">
              <a:spcBef>
                <a:spcPts val="0"/>
              </a:spcBef>
              <a:spcAft>
                <a:spcPts val="0"/>
              </a:spcAft>
              <a:buNone/>
              <a:defRPr b="0" i="0" sz="4400" u="none" cap="none" strike="noStrike">
                <a:solidFill>
                  <a:schemeClr val="dk1"/>
                </a:solidFill>
                <a:latin typeface="Calibri"/>
                <a:ea typeface="Calibri"/>
                <a:cs typeface="Calibri"/>
                <a:sym typeface="Calibri"/>
              </a:defRPr>
            </a:lvl9pPr>
          </a:lstStyle>
          <a:p/>
        </p:txBody>
      </p:sp>
      <p:sp>
        <p:nvSpPr>
          <p:cNvPr id="129" name="Shape 129"/>
          <p:cNvSpPr txBox="1"/>
          <p:nvPr>
            <p:ph idx="1" type="body"/>
          </p:nvPr>
        </p:nvSpPr>
        <p:spPr>
          <a:xfrm>
            <a:off x="3575050" y="273050"/>
            <a:ext cx="5111750" cy="5853112"/>
          </a:xfrm>
          <a:prstGeom prst="rect">
            <a:avLst/>
          </a:prstGeom>
          <a:noFill/>
          <a:ln>
            <a:noFill/>
          </a:ln>
        </p:spPr>
        <p:txBody>
          <a:bodyPr anchorCtr="0" anchor="t" bIns="91425" lIns="91425" rIns="91425" tIns="91425"/>
          <a:lstStyle>
            <a:lvl1pPr indent="-139700" lvl="0" marL="342900" marR="0" rtl="0" algn="l">
              <a:spcBef>
                <a:spcPts val="640"/>
              </a:spcBef>
              <a:spcAft>
                <a:spcPts val="0"/>
              </a:spcAft>
              <a:buClr>
                <a:schemeClr val="dk1"/>
              </a:buClr>
              <a:buSzPct val="100000"/>
              <a:buFont typeface="Arial"/>
              <a:buChar char="•"/>
              <a:defRPr b="0" i="0" sz="3200" u="none" cap="none" strike="noStrike">
                <a:solidFill>
                  <a:schemeClr val="dk1"/>
                </a:solidFill>
                <a:latin typeface="Calibri"/>
                <a:ea typeface="Calibri"/>
                <a:cs typeface="Calibri"/>
                <a:sym typeface="Calibri"/>
              </a:defRPr>
            </a:lvl1pPr>
            <a:lvl2pPr indent="-107950" lvl="1" marL="742950" marR="0" rtl="0" algn="l">
              <a:spcBef>
                <a:spcPts val="560"/>
              </a:spcBef>
              <a:spcAft>
                <a:spcPts val="0"/>
              </a:spcAft>
              <a:buClr>
                <a:schemeClr val="dk1"/>
              </a:buClr>
              <a:buSzPct val="100000"/>
              <a:buFont typeface="Arial"/>
              <a:buChar char="–"/>
              <a:defRPr b="0" i="0" sz="2800" u="none" cap="none" strike="noStrike">
                <a:solidFill>
                  <a:schemeClr val="dk1"/>
                </a:solidFill>
                <a:latin typeface="Calibri"/>
                <a:ea typeface="Calibri"/>
                <a:cs typeface="Calibri"/>
                <a:sym typeface="Calibri"/>
              </a:defRPr>
            </a:lvl2pPr>
            <a:lvl3pPr indent="-76200" lvl="2" marL="1143000" marR="0" rtl="0" algn="l">
              <a:spcBef>
                <a:spcPts val="480"/>
              </a:spcBef>
              <a:spcAft>
                <a:spcPts val="0"/>
              </a:spcAft>
              <a:buClr>
                <a:schemeClr val="dk1"/>
              </a:buClr>
              <a:buSzPct val="100000"/>
              <a:buFont typeface="Arial"/>
              <a:buChar char="•"/>
              <a:defRPr b="0" i="0" sz="2400" u="none" cap="none" strike="noStrike">
                <a:solidFill>
                  <a:schemeClr val="dk1"/>
                </a:solidFill>
                <a:latin typeface="Calibri"/>
                <a:ea typeface="Calibri"/>
                <a:cs typeface="Calibri"/>
                <a:sym typeface="Calibri"/>
              </a:defRPr>
            </a:lvl3pPr>
            <a:lvl4pPr indent="-101600" lvl="3" marL="1600200" marR="0" rtl="0" algn="l">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4pPr>
            <a:lvl5pPr indent="-101600" lvl="4" marL="2057400" marR="0" rtl="0" algn="l">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5pPr>
            <a:lvl6pPr indent="-101600" lvl="5" marL="25146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6pPr>
            <a:lvl7pPr indent="-101600" lvl="6" marL="29718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7pPr>
            <a:lvl8pPr indent="-101600" lvl="7" marL="34290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8pPr>
            <a:lvl9pPr indent="-101600" lvl="8" marL="38862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9pPr>
          </a:lstStyle>
          <a:p/>
        </p:txBody>
      </p:sp>
      <p:sp>
        <p:nvSpPr>
          <p:cNvPr id="130" name="Shape 130"/>
          <p:cNvSpPr txBox="1"/>
          <p:nvPr>
            <p:ph idx="2" type="body"/>
          </p:nvPr>
        </p:nvSpPr>
        <p:spPr>
          <a:xfrm>
            <a:off x="457200" y="1435100"/>
            <a:ext cx="3008313" cy="4691063"/>
          </a:xfrm>
          <a:prstGeom prst="rect">
            <a:avLst/>
          </a:prstGeom>
          <a:noFill/>
          <a:ln>
            <a:noFill/>
          </a:ln>
        </p:spPr>
        <p:txBody>
          <a:bodyPr anchorCtr="0" anchor="t" bIns="91425" lIns="91425" rIns="91425" tIns="91425"/>
          <a:lstStyle>
            <a:lvl1pPr indent="0" lvl="0" marL="0" marR="0" rtl="0" algn="l">
              <a:spcBef>
                <a:spcPts val="280"/>
              </a:spcBef>
              <a:spcAft>
                <a:spcPts val="0"/>
              </a:spcAft>
              <a:buClr>
                <a:schemeClr val="dk1"/>
              </a:buClr>
              <a:buFont typeface="Arial"/>
              <a:buNone/>
              <a:defRPr b="0" i="0" sz="1400" u="none" cap="none" strike="noStrike">
                <a:solidFill>
                  <a:schemeClr val="dk1"/>
                </a:solidFill>
                <a:latin typeface="Calibri"/>
                <a:ea typeface="Calibri"/>
                <a:cs typeface="Calibri"/>
                <a:sym typeface="Calibri"/>
              </a:defRPr>
            </a:lvl1pPr>
            <a:lvl2pPr indent="0" lvl="1" marL="457200" marR="0" rtl="0" algn="l">
              <a:spcBef>
                <a:spcPts val="240"/>
              </a:spcBef>
              <a:spcAft>
                <a:spcPts val="0"/>
              </a:spcAft>
              <a:buClr>
                <a:schemeClr val="dk1"/>
              </a:buClr>
              <a:buFont typeface="Arial"/>
              <a:buNone/>
              <a:defRPr b="0" i="0" sz="1200" u="none" cap="none" strike="noStrike">
                <a:solidFill>
                  <a:schemeClr val="dk1"/>
                </a:solidFill>
                <a:latin typeface="Calibri"/>
                <a:ea typeface="Calibri"/>
                <a:cs typeface="Calibri"/>
                <a:sym typeface="Calibri"/>
              </a:defRPr>
            </a:lvl2pPr>
            <a:lvl3pPr indent="0" lvl="2" marL="914400" marR="0" rtl="0" algn="l">
              <a:spcBef>
                <a:spcPts val="200"/>
              </a:spcBef>
              <a:spcAft>
                <a:spcPts val="0"/>
              </a:spcAft>
              <a:buClr>
                <a:schemeClr val="dk1"/>
              </a:buClr>
              <a:buFont typeface="Arial"/>
              <a:buNone/>
              <a:defRPr b="0" i="0" sz="1000" u="none" cap="none" strike="noStrike">
                <a:solidFill>
                  <a:schemeClr val="dk1"/>
                </a:solidFill>
                <a:latin typeface="Calibri"/>
                <a:ea typeface="Calibri"/>
                <a:cs typeface="Calibri"/>
                <a:sym typeface="Calibri"/>
              </a:defRPr>
            </a:lvl3pPr>
            <a:lvl4pPr indent="0" lvl="3" marL="1371600" marR="0" rtl="0" algn="l">
              <a:spcBef>
                <a:spcPts val="180"/>
              </a:spcBef>
              <a:spcAft>
                <a:spcPts val="0"/>
              </a:spcAft>
              <a:buClr>
                <a:schemeClr val="dk1"/>
              </a:buClr>
              <a:buFont typeface="Arial"/>
              <a:buNone/>
              <a:defRPr b="0" i="0" sz="900" u="none" cap="none" strike="noStrike">
                <a:solidFill>
                  <a:schemeClr val="dk1"/>
                </a:solidFill>
                <a:latin typeface="Calibri"/>
                <a:ea typeface="Calibri"/>
                <a:cs typeface="Calibri"/>
                <a:sym typeface="Calibri"/>
              </a:defRPr>
            </a:lvl4pPr>
            <a:lvl5pPr indent="0" lvl="4" marL="1828800" marR="0" rtl="0" algn="l">
              <a:spcBef>
                <a:spcPts val="180"/>
              </a:spcBef>
              <a:spcAft>
                <a:spcPts val="0"/>
              </a:spcAft>
              <a:buClr>
                <a:schemeClr val="dk1"/>
              </a:buClr>
              <a:buFont typeface="Arial"/>
              <a:buNone/>
              <a:defRPr b="0" i="0" sz="900" u="none" cap="none" strike="noStrike">
                <a:solidFill>
                  <a:schemeClr val="dk1"/>
                </a:solidFill>
                <a:latin typeface="Calibri"/>
                <a:ea typeface="Calibri"/>
                <a:cs typeface="Calibri"/>
                <a:sym typeface="Calibri"/>
              </a:defRPr>
            </a:lvl5pPr>
            <a:lvl6pPr indent="0" lvl="5" marL="2286000" marR="0" rtl="0" algn="l">
              <a:spcBef>
                <a:spcPts val="180"/>
              </a:spcBef>
              <a:buClr>
                <a:schemeClr val="dk1"/>
              </a:buClr>
              <a:buFont typeface="Arial"/>
              <a:buNone/>
              <a:defRPr b="0" i="0" sz="900" u="none" cap="none" strike="noStrike">
                <a:solidFill>
                  <a:schemeClr val="dk1"/>
                </a:solidFill>
                <a:latin typeface="Calibri"/>
                <a:ea typeface="Calibri"/>
                <a:cs typeface="Calibri"/>
                <a:sym typeface="Calibri"/>
              </a:defRPr>
            </a:lvl6pPr>
            <a:lvl7pPr indent="0" lvl="6" marL="2743200" marR="0" rtl="0" algn="l">
              <a:spcBef>
                <a:spcPts val="180"/>
              </a:spcBef>
              <a:buClr>
                <a:schemeClr val="dk1"/>
              </a:buClr>
              <a:buFont typeface="Arial"/>
              <a:buNone/>
              <a:defRPr b="0" i="0" sz="900" u="none" cap="none" strike="noStrike">
                <a:solidFill>
                  <a:schemeClr val="dk1"/>
                </a:solidFill>
                <a:latin typeface="Calibri"/>
                <a:ea typeface="Calibri"/>
                <a:cs typeface="Calibri"/>
                <a:sym typeface="Calibri"/>
              </a:defRPr>
            </a:lvl7pPr>
            <a:lvl8pPr indent="0" lvl="7" marL="3200400" marR="0" rtl="0" algn="l">
              <a:spcBef>
                <a:spcPts val="180"/>
              </a:spcBef>
              <a:buClr>
                <a:schemeClr val="dk1"/>
              </a:buClr>
              <a:buFont typeface="Arial"/>
              <a:buNone/>
              <a:defRPr b="0" i="0" sz="900" u="none" cap="none" strike="noStrike">
                <a:solidFill>
                  <a:schemeClr val="dk1"/>
                </a:solidFill>
                <a:latin typeface="Calibri"/>
                <a:ea typeface="Calibri"/>
                <a:cs typeface="Calibri"/>
                <a:sym typeface="Calibri"/>
              </a:defRPr>
            </a:lvl8pPr>
            <a:lvl9pPr indent="0" lvl="8" marL="3657600" marR="0" rtl="0" algn="l">
              <a:spcBef>
                <a:spcPts val="180"/>
              </a:spcBef>
              <a:buClr>
                <a:schemeClr val="dk1"/>
              </a:buClr>
              <a:buFont typeface="Arial"/>
              <a:buNone/>
              <a:defRPr b="0" i="0" sz="900" u="none" cap="none" strike="noStrike">
                <a:solidFill>
                  <a:schemeClr val="dk1"/>
                </a:solidFill>
                <a:latin typeface="Calibri"/>
                <a:ea typeface="Calibri"/>
                <a:cs typeface="Calibri"/>
                <a:sym typeface="Calibri"/>
              </a:defRPr>
            </a:lvl9pPr>
          </a:lstStyle>
          <a:p/>
        </p:txBody>
      </p:sp>
      <p:sp>
        <p:nvSpPr>
          <p:cNvPr id="131" name="Shape 131"/>
          <p:cNvSpPr txBox="1"/>
          <p:nvPr>
            <p:ph idx="10" type="dt"/>
          </p:nvPr>
        </p:nvSpPr>
        <p:spPr>
          <a:xfrm>
            <a:off x="457200" y="6356350"/>
            <a:ext cx="2133599" cy="365125"/>
          </a:xfrm>
          <a:prstGeom prst="rect">
            <a:avLst/>
          </a:prstGeom>
          <a:noFill/>
          <a:ln>
            <a:noFill/>
          </a:ln>
        </p:spPr>
        <p:txBody>
          <a:bodyPr anchorCtr="0" anchor="t" bIns="91425" lIns="91425" rIns="91425" tIns="91425"/>
          <a:lstStyle>
            <a:lvl1pPr indent="0" lvl="0" marL="0" marR="0" rtl="0" algn="l">
              <a:spcBef>
                <a:spcPts val="0"/>
              </a:spcBef>
              <a:spcAft>
                <a:spcPts val="0"/>
              </a:spcAft>
              <a:buNone/>
              <a:defRPr sz="1800">
                <a:solidFill>
                  <a:schemeClr val="dk1"/>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132" name="Shape 132"/>
          <p:cNvSpPr txBox="1"/>
          <p:nvPr>
            <p:ph idx="11" type="ftr"/>
          </p:nvPr>
        </p:nvSpPr>
        <p:spPr>
          <a:xfrm>
            <a:off x="3124200" y="6356350"/>
            <a:ext cx="2895600" cy="365125"/>
          </a:xfrm>
          <a:prstGeom prst="rect">
            <a:avLst/>
          </a:prstGeom>
          <a:noFill/>
          <a:ln>
            <a:noFill/>
          </a:ln>
        </p:spPr>
        <p:txBody>
          <a:bodyPr anchorCtr="0" anchor="t" bIns="91425" lIns="91425" rIns="91425" tIns="91425"/>
          <a:lstStyle>
            <a:lvl1pPr indent="0" lvl="0" marL="0" marR="0" rtl="0" algn="l">
              <a:spcBef>
                <a:spcPts val="0"/>
              </a:spcBef>
              <a:spcAft>
                <a:spcPts val="0"/>
              </a:spcAft>
              <a:buNone/>
              <a:defRPr sz="1800">
                <a:solidFill>
                  <a:schemeClr val="dk1"/>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133" name="Shape 133"/>
          <p:cNvSpPr txBox="1"/>
          <p:nvPr>
            <p:ph idx="12" type="sldNum"/>
          </p:nvPr>
        </p:nvSpPr>
        <p:spPr>
          <a:xfrm>
            <a:off x="6553200" y="6356350"/>
            <a:ext cx="2133599" cy="365125"/>
          </a:xfrm>
          <a:prstGeom prst="rect">
            <a:avLst/>
          </a:prstGeom>
          <a:noFill/>
          <a:ln>
            <a:noFill/>
          </a:ln>
        </p:spPr>
        <p:txBody>
          <a:bodyPr anchorCtr="0" anchor="t" bIns="45700" lIns="91425" rIns="91425" tIns="45700">
            <a:noAutofit/>
          </a:bodyPr>
          <a:lstStyle/>
          <a:p>
            <a:pPr indent="0" lvl="0" marL="0" marR="0" rtl="0" algn="l">
              <a:spcBef>
                <a:spcPts val="0"/>
              </a:spcBef>
              <a:spcAft>
                <a:spcPts val="0"/>
              </a:spcAft>
              <a:buSzPct val="25000"/>
              <a:buNone/>
            </a:pPr>
            <a:fld id="{00000000-1234-1234-1234-123412341234}" type="slidenum">
              <a:rPr lang="en-US" sz="1800">
                <a:solidFill>
                  <a:schemeClr val="dk1"/>
                </a:solidFill>
                <a:latin typeface="Arial"/>
                <a:ea typeface="Arial"/>
                <a:cs typeface="Arial"/>
                <a:sym typeface="Arial"/>
              </a:rPr>
              <a:t>‹#›</a:t>
            </a:fld>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picTx">
  <p:cSld name="Picture with Caption">
    <p:spTree>
      <p:nvGrpSpPr>
        <p:cNvPr id="134" name="Shape 134"/>
        <p:cNvGrpSpPr/>
        <p:nvPr/>
      </p:nvGrpSpPr>
      <p:grpSpPr>
        <a:xfrm>
          <a:off x="0" y="0"/>
          <a:ext cx="0" cy="0"/>
          <a:chOff x="0" y="0"/>
          <a:chExt cx="0" cy="0"/>
        </a:xfrm>
      </p:grpSpPr>
      <p:sp>
        <p:nvSpPr>
          <p:cNvPr id="135" name="Shape 135"/>
          <p:cNvSpPr txBox="1"/>
          <p:nvPr>
            <p:ph type="title"/>
          </p:nvPr>
        </p:nvSpPr>
        <p:spPr>
          <a:xfrm>
            <a:off x="1792288" y="4800600"/>
            <a:ext cx="5486399" cy="566737"/>
          </a:xfrm>
          <a:prstGeom prst="rect">
            <a:avLst/>
          </a:prstGeom>
          <a:noFill/>
          <a:ln>
            <a:noFill/>
          </a:ln>
        </p:spPr>
        <p:txBody>
          <a:bodyPr anchorCtr="0" anchor="b" bIns="91425" lIns="91425" rIns="91425" tIns="91425"/>
          <a:lstStyle>
            <a:lvl1pPr indent="0" lvl="0" marL="0" marR="0" rtl="0" algn="l">
              <a:spcBef>
                <a:spcPts val="0"/>
              </a:spcBef>
              <a:spcAft>
                <a:spcPts val="0"/>
              </a:spcAft>
              <a:buNone/>
              <a:defRPr b="1" i="0" sz="2000" u="none" cap="none" strike="noStrike">
                <a:solidFill>
                  <a:schemeClr val="dk1"/>
                </a:solidFill>
                <a:latin typeface="Calibri"/>
                <a:ea typeface="Calibri"/>
                <a:cs typeface="Calibri"/>
                <a:sym typeface="Calibri"/>
              </a:defRPr>
            </a:lvl1pPr>
            <a:lvl2pPr indent="0" lvl="1" marL="0" marR="0" rtl="0" algn="ctr">
              <a:spcBef>
                <a:spcPts val="0"/>
              </a:spcBef>
              <a:spcAft>
                <a:spcPts val="0"/>
              </a:spcAft>
              <a:buNone/>
              <a:defRPr b="0" i="0" sz="4400" u="none" cap="none" strike="noStrike">
                <a:solidFill>
                  <a:schemeClr val="dk1"/>
                </a:solidFill>
                <a:latin typeface="Calibri"/>
                <a:ea typeface="Calibri"/>
                <a:cs typeface="Calibri"/>
                <a:sym typeface="Calibri"/>
              </a:defRPr>
            </a:lvl2pPr>
            <a:lvl3pPr indent="0" lvl="2" marL="0" marR="0" rtl="0" algn="ctr">
              <a:spcBef>
                <a:spcPts val="0"/>
              </a:spcBef>
              <a:spcAft>
                <a:spcPts val="0"/>
              </a:spcAft>
              <a:buNone/>
              <a:defRPr b="0" i="0" sz="4400" u="none" cap="none" strike="noStrike">
                <a:solidFill>
                  <a:schemeClr val="dk1"/>
                </a:solidFill>
                <a:latin typeface="Calibri"/>
                <a:ea typeface="Calibri"/>
                <a:cs typeface="Calibri"/>
                <a:sym typeface="Calibri"/>
              </a:defRPr>
            </a:lvl3pPr>
            <a:lvl4pPr indent="0" lvl="3" marL="0" marR="0" rtl="0" algn="ctr">
              <a:spcBef>
                <a:spcPts val="0"/>
              </a:spcBef>
              <a:spcAft>
                <a:spcPts val="0"/>
              </a:spcAft>
              <a:buNone/>
              <a:defRPr b="0" i="0" sz="4400" u="none" cap="none" strike="noStrike">
                <a:solidFill>
                  <a:schemeClr val="dk1"/>
                </a:solidFill>
                <a:latin typeface="Calibri"/>
                <a:ea typeface="Calibri"/>
                <a:cs typeface="Calibri"/>
                <a:sym typeface="Calibri"/>
              </a:defRPr>
            </a:lvl4pPr>
            <a:lvl5pPr indent="0" lvl="4" marL="0" marR="0" rtl="0" algn="ctr">
              <a:spcBef>
                <a:spcPts val="0"/>
              </a:spcBef>
              <a:spcAft>
                <a:spcPts val="0"/>
              </a:spcAft>
              <a:buNone/>
              <a:defRPr b="0" i="0" sz="4400" u="none" cap="none" strike="noStrike">
                <a:solidFill>
                  <a:schemeClr val="dk1"/>
                </a:solidFill>
                <a:latin typeface="Calibri"/>
                <a:ea typeface="Calibri"/>
                <a:cs typeface="Calibri"/>
                <a:sym typeface="Calibri"/>
              </a:defRPr>
            </a:lvl5pPr>
            <a:lvl6pPr indent="0" lvl="5" marL="457200" marR="0" rtl="0" algn="ctr">
              <a:spcBef>
                <a:spcPts val="0"/>
              </a:spcBef>
              <a:spcAft>
                <a:spcPts val="0"/>
              </a:spcAft>
              <a:buNone/>
              <a:defRPr b="0" i="0" sz="4400" u="none" cap="none" strike="noStrike">
                <a:solidFill>
                  <a:schemeClr val="dk1"/>
                </a:solidFill>
                <a:latin typeface="Calibri"/>
                <a:ea typeface="Calibri"/>
                <a:cs typeface="Calibri"/>
                <a:sym typeface="Calibri"/>
              </a:defRPr>
            </a:lvl6pPr>
            <a:lvl7pPr indent="0" lvl="6" marL="914400" marR="0" rtl="0" algn="ctr">
              <a:spcBef>
                <a:spcPts val="0"/>
              </a:spcBef>
              <a:spcAft>
                <a:spcPts val="0"/>
              </a:spcAft>
              <a:buNone/>
              <a:defRPr b="0" i="0" sz="4400" u="none" cap="none" strike="noStrike">
                <a:solidFill>
                  <a:schemeClr val="dk1"/>
                </a:solidFill>
                <a:latin typeface="Calibri"/>
                <a:ea typeface="Calibri"/>
                <a:cs typeface="Calibri"/>
                <a:sym typeface="Calibri"/>
              </a:defRPr>
            </a:lvl7pPr>
            <a:lvl8pPr indent="0" lvl="7" marL="1371600" marR="0" rtl="0" algn="ctr">
              <a:spcBef>
                <a:spcPts val="0"/>
              </a:spcBef>
              <a:spcAft>
                <a:spcPts val="0"/>
              </a:spcAft>
              <a:buNone/>
              <a:defRPr b="0" i="0" sz="4400" u="none" cap="none" strike="noStrike">
                <a:solidFill>
                  <a:schemeClr val="dk1"/>
                </a:solidFill>
                <a:latin typeface="Calibri"/>
                <a:ea typeface="Calibri"/>
                <a:cs typeface="Calibri"/>
                <a:sym typeface="Calibri"/>
              </a:defRPr>
            </a:lvl8pPr>
            <a:lvl9pPr indent="0" lvl="8" marL="1828800" marR="0" rtl="0" algn="ctr">
              <a:spcBef>
                <a:spcPts val="0"/>
              </a:spcBef>
              <a:spcAft>
                <a:spcPts val="0"/>
              </a:spcAft>
              <a:buNone/>
              <a:defRPr b="0" i="0" sz="4400" u="none" cap="none" strike="noStrike">
                <a:solidFill>
                  <a:schemeClr val="dk1"/>
                </a:solidFill>
                <a:latin typeface="Calibri"/>
                <a:ea typeface="Calibri"/>
                <a:cs typeface="Calibri"/>
                <a:sym typeface="Calibri"/>
              </a:defRPr>
            </a:lvl9pPr>
          </a:lstStyle>
          <a:p/>
        </p:txBody>
      </p:sp>
      <p:sp>
        <p:nvSpPr>
          <p:cNvPr id="136" name="Shape 136"/>
          <p:cNvSpPr/>
          <p:nvPr>
            <p:ph idx="2" type="pic"/>
          </p:nvPr>
        </p:nvSpPr>
        <p:spPr>
          <a:xfrm>
            <a:off x="1792288" y="612775"/>
            <a:ext cx="5486399" cy="4114800"/>
          </a:xfrm>
          <a:prstGeom prst="rect">
            <a:avLst/>
          </a:prstGeom>
          <a:noFill/>
          <a:ln>
            <a:noFill/>
          </a:ln>
        </p:spPr>
        <p:txBody>
          <a:bodyPr anchorCtr="0" anchor="t" bIns="91425" lIns="91425" rIns="91425" tIns="91425"/>
          <a:lstStyle>
            <a:lvl1pPr indent="0" lvl="0" marL="0" marR="0" rtl="0" algn="l">
              <a:spcBef>
                <a:spcPts val="640"/>
              </a:spcBef>
              <a:spcAft>
                <a:spcPts val="0"/>
              </a:spcAft>
              <a:buClr>
                <a:schemeClr val="dk1"/>
              </a:buClr>
              <a:buFont typeface="Arial"/>
              <a:buNone/>
              <a:defRPr b="0" i="0" sz="3200" u="none" cap="none" strike="noStrike">
                <a:solidFill>
                  <a:schemeClr val="dk1"/>
                </a:solidFill>
                <a:latin typeface="Calibri"/>
                <a:ea typeface="Calibri"/>
                <a:cs typeface="Calibri"/>
                <a:sym typeface="Calibri"/>
              </a:defRPr>
            </a:lvl1pPr>
            <a:lvl2pPr indent="0" lvl="1" marL="457200" marR="0" rtl="0" algn="l">
              <a:spcBef>
                <a:spcPts val="560"/>
              </a:spcBef>
              <a:spcAft>
                <a:spcPts val="0"/>
              </a:spcAft>
              <a:buClr>
                <a:schemeClr val="dk1"/>
              </a:buClr>
              <a:buFont typeface="Arial"/>
              <a:buNone/>
              <a:defRPr b="0" i="0" sz="2800" u="none" cap="none" strike="noStrike">
                <a:solidFill>
                  <a:schemeClr val="dk1"/>
                </a:solidFill>
                <a:latin typeface="Calibri"/>
                <a:ea typeface="Calibri"/>
                <a:cs typeface="Calibri"/>
                <a:sym typeface="Calibri"/>
              </a:defRPr>
            </a:lvl2pPr>
            <a:lvl3pPr indent="0" lvl="2" marL="914400" marR="0" rtl="0" algn="l">
              <a:spcBef>
                <a:spcPts val="480"/>
              </a:spcBef>
              <a:spcAft>
                <a:spcPts val="0"/>
              </a:spcAft>
              <a:buClr>
                <a:schemeClr val="dk1"/>
              </a:buClr>
              <a:buFont typeface="Arial"/>
              <a:buNone/>
              <a:defRPr b="0" i="0" sz="2400" u="none" cap="none" strike="noStrike">
                <a:solidFill>
                  <a:schemeClr val="dk1"/>
                </a:solidFill>
                <a:latin typeface="Calibri"/>
                <a:ea typeface="Calibri"/>
                <a:cs typeface="Calibri"/>
                <a:sym typeface="Calibri"/>
              </a:defRPr>
            </a:lvl3pPr>
            <a:lvl4pPr indent="0" lvl="3" marL="1371600" marR="0" rtl="0" algn="l">
              <a:spcBef>
                <a:spcPts val="400"/>
              </a:spcBef>
              <a:spcAft>
                <a:spcPts val="0"/>
              </a:spcAft>
              <a:buClr>
                <a:schemeClr val="dk1"/>
              </a:buClr>
              <a:buFont typeface="Arial"/>
              <a:buNone/>
              <a:defRPr b="0" i="0" sz="2000" u="none" cap="none" strike="noStrike">
                <a:solidFill>
                  <a:schemeClr val="dk1"/>
                </a:solidFill>
                <a:latin typeface="Calibri"/>
                <a:ea typeface="Calibri"/>
                <a:cs typeface="Calibri"/>
                <a:sym typeface="Calibri"/>
              </a:defRPr>
            </a:lvl4pPr>
            <a:lvl5pPr indent="0" lvl="4" marL="1828800" marR="0" rtl="0" algn="l">
              <a:spcBef>
                <a:spcPts val="400"/>
              </a:spcBef>
              <a:spcAft>
                <a:spcPts val="0"/>
              </a:spcAft>
              <a:buClr>
                <a:schemeClr val="dk1"/>
              </a:buClr>
              <a:buFont typeface="Arial"/>
              <a:buNone/>
              <a:defRPr b="0" i="0" sz="2000" u="none" cap="none" strike="noStrike">
                <a:solidFill>
                  <a:schemeClr val="dk1"/>
                </a:solidFill>
                <a:latin typeface="Calibri"/>
                <a:ea typeface="Calibri"/>
                <a:cs typeface="Calibri"/>
                <a:sym typeface="Calibri"/>
              </a:defRPr>
            </a:lvl5pPr>
            <a:lvl6pPr indent="0" lvl="5" marL="2286000" marR="0" rtl="0" algn="l">
              <a:spcBef>
                <a:spcPts val="400"/>
              </a:spcBef>
              <a:buClr>
                <a:schemeClr val="dk1"/>
              </a:buClr>
              <a:buFont typeface="Arial"/>
              <a:buNone/>
              <a:defRPr b="0" i="0" sz="2000" u="none" cap="none" strike="noStrike">
                <a:solidFill>
                  <a:schemeClr val="dk1"/>
                </a:solidFill>
                <a:latin typeface="Calibri"/>
                <a:ea typeface="Calibri"/>
                <a:cs typeface="Calibri"/>
                <a:sym typeface="Calibri"/>
              </a:defRPr>
            </a:lvl6pPr>
            <a:lvl7pPr indent="0" lvl="6" marL="2743200" marR="0" rtl="0" algn="l">
              <a:spcBef>
                <a:spcPts val="400"/>
              </a:spcBef>
              <a:buClr>
                <a:schemeClr val="dk1"/>
              </a:buClr>
              <a:buFont typeface="Arial"/>
              <a:buNone/>
              <a:defRPr b="0" i="0" sz="2000" u="none" cap="none" strike="noStrike">
                <a:solidFill>
                  <a:schemeClr val="dk1"/>
                </a:solidFill>
                <a:latin typeface="Calibri"/>
                <a:ea typeface="Calibri"/>
                <a:cs typeface="Calibri"/>
                <a:sym typeface="Calibri"/>
              </a:defRPr>
            </a:lvl7pPr>
            <a:lvl8pPr indent="0" lvl="7" marL="3200400" marR="0" rtl="0" algn="l">
              <a:spcBef>
                <a:spcPts val="400"/>
              </a:spcBef>
              <a:buClr>
                <a:schemeClr val="dk1"/>
              </a:buClr>
              <a:buFont typeface="Arial"/>
              <a:buNone/>
              <a:defRPr b="0" i="0" sz="2000" u="none" cap="none" strike="noStrike">
                <a:solidFill>
                  <a:schemeClr val="dk1"/>
                </a:solidFill>
                <a:latin typeface="Calibri"/>
                <a:ea typeface="Calibri"/>
                <a:cs typeface="Calibri"/>
                <a:sym typeface="Calibri"/>
              </a:defRPr>
            </a:lvl8pPr>
            <a:lvl9pPr indent="0" lvl="8" marL="3657600" marR="0" rtl="0" algn="l">
              <a:spcBef>
                <a:spcPts val="400"/>
              </a:spcBef>
              <a:buClr>
                <a:schemeClr val="dk1"/>
              </a:buClr>
              <a:buFont typeface="Arial"/>
              <a:buNone/>
              <a:defRPr b="0" i="0" sz="2000" u="none" cap="none" strike="noStrike">
                <a:solidFill>
                  <a:schemeClr val="dk1"/>
                </a:solidFill>
                <a:latin typeface="Calibri"/>
                <a:ea typeface="Calibri"/>
                <a:cs typeface="Calibri"/>
                <a:sym typeface="Calibri"/>
              </a:defRPr>
            </a:lvl9pPr>
          </a:lstStyle>
          <a:p/>
        </p:txBody>
      </p:sp>
      <p:sp>
        <p:nvSpPr>
          <p:cNvPr id="137" name="Shape 137"/>
          <p:cNvSpPr txBox="1"/>
          <p:nvPr>
            <p:ph idx="1" type="body"/>
          </p:nvPr>
        </p:nvSpPr>
        <p:spPr>
          <a:xfrm>
            <a:off x="1792288" y="5367337"/>
            <a:ext cx="5486399" cy="804861"/>
          </a:xfrm>
          <a:prstGeom prst="rect">
            <a:avLst/>
          </a:prstGeom>
          <a:noFill/>
          <a:ln>
            <a:noFill/>
          </a:ln>
        </p:spPr>
        <p:txBody>
          <a:bodyPr anchorCtr="0" anchor="t" bIns="91425" lIns="91425" rIns="91425" tIns="91425"/>
          <a:lstStyle>
            <a:lvl1pPr indent="0" lvl="0" marL="0" marR="0" rtl="0" algn="l">
              <a:spcBef>
                <a:spcPts val="280"/>
              </a:spcBef>
              <a:spcAft>
                <a:spcPts val="0"/>
              </a:spcAft>
              <a:buClr>
                <a:schemeClr val="dk1"/>
              </a:buClr>
              <a:buFont typeface="Arial"/>
              <a:buNone/>
              <a:defRPr b="0" i="0" sz="1400" u="none" cap="none" strike="noStrike">
                <a:solidFill>
                  <a:schemeClr val="dk1"/>
                </a:solidFill>
                <a:latin typeface="Calibri"/>
                <a:ea typeface="Calibri"/>
                <a:cs typeface="Calibri"/>
                <a:sym typeface="Calibri"/>
              </a:defRPr>
            </a:lvl1pPr>
            <a:lvl2pPr indent="0" lvl="1" marL="457200" marR="0" rtl="0" algn="l">
              <a:spcBef>
                <a:spcPts val="240"/>
              </a:spcBef>
              <a:spcAft>
                <a:spcPts val="0"/>
              </a:spcAft>
              <a:buClr>
                <a:schemeClr val="dk1"/>
              </a:buClr>
              <a:buFont typeface="Arial"/>
              <a:buNone/>
              <a:defRPr b="0" i="0" sz="1200" u="none" cap="none" strike="noStrike">
                <a:solidFill>
                  <a:schemeClr val="dk1"/>
                </a:solidFill>
                <a:latin typeface="Calibri"/>
                <a:ea typeface="Calibri"/>
                <a:cs typeface="Calibri"/>
                <a:sym typeface="Calibri"/>
              </a:defRPr>
            </a:lvl2pPr>
            <a:lvl3pPr indent="0" lvl="2" marL="914400" marR="0" rtl="0" algn="l">
              <a:spcBef>
                <a:spcPts val="200"/>
              </a:spcBef>
              <a:spcAft>
                <a:spcPts val="0"/>
              </a:spcAft>
              <a:buClr>
                <a:schemeClr val="dk1"/>
              </a:buClr>
              <a:buFont typeface="Arial"/>
              <a:buNone/>
              <a:defRPr b="0" i="0" sz="1000" u="none" cap="none" strike="noStrike">
                <a:solidFill>
                  <a:schemeClr val="dk1"/>
                </a:solidFill>
                <a:latin typeface="Calibri"/>
                <a:ea typeface="Calibri"/>
                <a:cs typeface="Calibri"/>
                <a:sym typeface="Calibri"/>
              </a:defRPr>
            </a:lvl3pPr>
            <a:lvl4pPr indent="0" lvl="3" marL="1371600" marR="0" rtl="0" algn="l">
              <a:spcBef>
                <a:spcPts val="180"/>
              </a:spcBef>
              <a:spcAft>
                <a:spcPts val="0"/>
              </a:spcAft>
              <a:buClr>
                <a:schemeClr val="dk1"/>
              </a:buClr>
              <a:buFont typeface="Arial"/>
              <a:buNone/>
              <a:defRPr b="0" i="0" sz="900" u="none" cap="none" strike="noStrike">
                <a:solidFill>
                  <a:schemeClr val="dk1"/>
                </a:solidFill>
                <a:latin typeface="Calibri"/>
                <a:ea typeface="Calibri"/>
                <a:cs typeface="Calibri"/>
                <a:sym typeface="Calibri"/>
              </a:defRPr>
            </a:lvl4pPr>
            <a:lvl5pPr indent="0" lvl="4" marL="1828800" marR="0" rtl="0" algn="l">
              <a:spcBef>
                <a:spcPts val="180"/>
              </a:spcBef>
              <a:spcAft>
                <a:spcPts val="0"/>
              </a:spcAft>
              <a:buClr>
                <a:schemeClr val="dk1"/>
              </a:buClr>
              <a:buFont typeface="Arial"/>
              <a:buNone/>
              <a:defRPr b="0" i="0" sz="900" u="none" cap="none" strike="noStrike">
                <a:solidFill>
                  <a:schemeClr val="dk1"/>
                </a:solidFill>
                <a:latin typeface="Calibri"/>
                <a:ea typeface="Calibri"/>
                <a:cs typeface="Calibri"/>
                <a:sym typeface="Calibri"/>
              </a:defRPr>
            </a:lvl5pPr>
            <a:lvl6pPr indent="0" lvl="5" marL="2286000" marR="0" rtl="0" algn="l">
              <a:spcBef>
                <a:spcPts val="180"/>
              </a:spcBef>
              <a:buClr>
                <a:schemeClr val="dk1"/>
              </a:buClr>
              <a:buFont typeface="Arial"/>
              <a:buNone/>
              <a:defRPr b="0" i="0" sz="900" u="none" cap="none" strike="noStrike">
                <a:solidFill>
                  <a:schemeClr val="dk1"/>
                </a:solidFill>
                <a:latin typeface="Calibri"/>
                <a:ea typeface="Calibri"/>
                <a:cs typeface="Calibri"/>
                <a:sym typeface="Calibri"/>
              </a:defRPr>
            </a:lvl6pPr>
            <a:lvl7pPr indent="0" lvl="6" marL="2743200" marR="0" rtl="0" algn="l">
              <a:spcBef>
                <a:spcPts val="180"/>
              </a:spcBef>
              <a:buClr>
                <a:schemeClr val="dk1"/>
              </a:buClr>
              <a:buFont typeface="Arial"/>
              <a:buNone/>
              <a:defRPr b="0" i="0" sz="900" u="none" cap="none" strike="noStrike">
                <a:solidFill>
                  <a:schemeClr val="dk1"/>
                </a:solidFill>
                <a:latin typeface="Calibri"/>
                <a:ea typeface="Calibri"/>
                <a:cs typeface="Calibri"/>
                <a:sym typeface="Calibri"/>
              </a:defRPr>
            </a:lvl7pPr>
            <a:lvl8pPr indent="0" lvl="7" marL="3200400" marR="0" rtl="0" algn="l">
              <a:spcBef>
                <a:spcPts val="180"/>
              </a:spcBef>
              <a:buClr>
                <a:schemeClr val="dk1"/>
              </a:buClr>
              <a:buFont typeface="Arial"/>
              <a:buNone/>
              <a:defRPr b="0" i="0" sz="900" u="none" cap="none" strike="noStrike">
                <a:solidFill>
                  <a:schemeClr val="dk1"/>
                </a:solidFill>
                <a:latin typeface="Calibri"/>
                <a:ea typeface="Calibri"/>
                <a:cs typeface="Calibri"/>
                <a:sym typeface="Calibri"/>
              </a:defRPr>
            </a:lvl8pPr>
            <a:lvl9pPr indent="0" lvl="8" marL="3657600" marR="0" rtl="0" algn="l">
              <a:spcBef>
                <a:spcPts val="180"/>
              </a:spcBef>
              <a:buClr>
                <a:schemeClr val="dk1"/>
              </a:buClr>
              <a:buFont typeface="Arial"/>
              <a:buNone/>
              <a:defRPr b="0" i="0" sz="900" u="none" cap="none" strike="noStrike">
                <a:solidFill>
                  <a:schemeClr val="dk1"/>
                </a:solidFill>
                <a:latin typeface="Calibri"/>
                <a:ea typeface="Calibri"/>
                <a:cs typeface="Calibri"/>
                <a:sym typeface="Calibri"/>
              </a:defRPr>
            </a:lvl9pPr>
          </a:lstStyle>
          <a:p/>
        </p:txBody>
      </p:sp>
      <p:sp>
        <p:nvSpPr>
          <p:cNvPr id="138" name="Shape 138"/>
          <p:cNvSpPr txBox="1"/>
          <p:nvPr>
            <p:ph idx="10" type="dt"/>
          </p:nvPr>
        </p:nvSpPr>
        <p:spPr>
          <a:xfrm>
            <a:off x="457200" y="6356350"/>
            <a:ext cx="2133599" cy="365125"/>
          </a:xfrm>
          <a:prstGeom prst="rect">
            <a:avLst/>
          </a:prstGeom>
          <a:noFill/>
          <a:ln>
            <a:noFill/>
          </a:ln>
        </p:spPr>
        <p:txBody>
          <a:bodyPr anchorCtr="0" anchor="t" bIns="91425" lIns="91425" rIns="91425" tIns="91425"/>
          <a:lstStyle>
            <a:lvl1pPr indent="0" lvl="0" marL="0" marR="0" rtl="0" algn="l">
              <a:spcBef>
                <a:spcPts val="0"/>
              </a:spcBef>
              <a:spcAft>
                <a:spcPts val="0"/>
              </a:spcAft>
              <a:buNone/>
              <a:defRPr sz="1800">
                <a:solidFill>
                  <a:schemeClr val="dk1"/>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139" name="Shape 139"/>
          <p:cNvSpPr txBox="1"/>
          <p:nvPr>
            <p:ph idx="11" type="ftr"/>
          </p:nvPr>
        </p:nvSpPr>
        <p:spPr>
          <a:xfrm>
            <a:off x="3124200" y="6356350"/>
            <a:ext cx="2895600" cy="365125"/>
          </a:xfrm>
          <a:prstGeom prst="rect">
            <a:avLst/>
          </a:prstGeom>
          <a:noFill/>
          <a:ln>
            <a:noFill/>
          </a:ln>
        </p:spPr>
        <p:txBody>
          <a:bodyPr anchorCtr="0" anchor="t" bIns="91425" lIns="91425" rIns="91425" tIns="91425"/>
          <a:lstStyle>
            <a:lvl1pPr indent="0" lvl="0" marL="0" marR="0" rtl="0" algn="l">
              <a:spcBef>
                <a:spcPts val="0"/>
              </a:spcBef>
              <a:spcAft>
                <a:spcPts val="0"/>
              </a:spcAft>
              <a:buNone/>
              <a:defRPr sz="1800">
                <a:solidFill>
                  <a:schemeClr val="dk1"/>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140" name="Shape 140"/>
          <p:cNvSpPr txBox="1"/>
          <p:nvPr>
            <p:ph idx="12" type="sldNum"/>
          </p:nvPr>
        </p:nvSpPr>
        <p:spPr>
          <a:xfrm>
            <a:off x="6553200" y="6356350"/>
            <a:ext cx="2133599" cy="365125"/>
          </a:xfrm>
          <a:prstGeom prst="rect">
            <a:avLst/>
          </a:prstGeom>
          <a:noFill/>
          <a:ln>
            <a:noFill/>
          </a:ln>
        </p:spPr>
        <p:txBody>
          <a:bodyPr anchorCtr="0" anchor="t" bIns="45700" lIns="91425" rIns="91425" tIns="45700">
            <a:noAutofit/>
          </a:bodyPr>
          <a:lstStyle/>
          <a:p>
            <a:pPr indent="0" lvl="0" marL="0" marR="0" rtl="0" algn="l">
              <a:spcBef>
                <a:spcPts val="0"/>
              </a:spcBef>
              <a:spcAft>
                <a:spcPts val="0"/>
              </a:spcAft>
              <a:buSzPct val="25000"/>
              <a:buNone/>
            </a:pPr>
            <a:fld id="{00000000-1234-1234-1234-123412341234}" type="slidenum">
              <a:rPr lang="en-US" sz="1800">
                <a:solidFill>
                  <a:schemeClr val="dk1"/>
                </a:solidFill>
                <a:latin typeface="Arial"/>
                <a:ea typeface="Arial"/>
                <a:cs typeface="Arial"/>
                <a:sym typeface="Arial"/>
              </a:rPr>
              <a:t>‹#›</a:t>
            </a:fld>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x">
  <p:cSld name="Title and Vertical Text">
    <p:spTree>
      <p:nvGrpSpPr>
        <p:cNvPr id="141" name="Shape 141"/>
        <p:cNvGrpSpPr/>
        <p:nvPr/>
      </p:nvGrpSpPr>
      <p:grpSpPr>
        <a:xfrm>
          <a:off x="0" y="0"/>
          <a:ext cx="0" cy="0"/>
          <a:chOff x="0" y="0"/>
          <a:chExt cx="0" cy="0"/>
        </a:xfrm>
      </p:grpSpPr>
      <p:sp>
        <p:nvSpPr>
          <p:cNvPr id="142" name="Shape 142"/>
          <p:cNvSpPr txBox="1"/>
          <p:nvPr>
            <p:ph type="title"/>
          </p:nvPr>
        </p:nvSpPr>
        <p:spPr>
          <a:xfrm>
            <a:off x="944562" y="1050925"/>
            <a:ext cx="8199437" cy="1143000"/>
          </a:xfrm>
          <a:prstGeom prst="rect">
            <a:avLst/>
          </a:prstGeom>
          <a:noFill/>
          <a:ln>
            <a:noFill/>
          </a:ln>
        </p:spPr>
        <p:txBody>
          <a:bodyPr anchorCtr="0" anchor="ctr" bIns="91425" lIns="91425" rIns="91425" tIns="91425"/>
          <a:lstStyle>
            <a:lvl1pPr indent="0" lvl="0" marL="0" marR="0" rtl="0" algn="ctr">
              <a:spcBef>
                <a:spcPts val="0"/>
              </a:spcBef>
              <a:spcAft>
                <a:spcPts val="0"/>
              </a:spcAft>
              <a:buNone/>
              <a:defRPr b="0" i="0" sz="4400" u="none" cap="none" strike="noStrike">
                <a:solidFill>
                  <a:schemeClr val="dk1"/>
                </a:solidFill>
                <a:latin typeface="Calibri"/>
                <a:ea typeface="Calibri"/>
                <a:cs typeface="Calibri"/>
                <a:sym typeface="Calibri"/>
              </a:defRPr>
            </a:lvl1pPr>
            <a:lvl2pPr indent="0" lvl="1" marL="0" marR="0" rtl="0" algn="ctr">
              <a:spcBef>
                <a:spcPts val="0"/>
              </a:spcBef>
              <a:spcAft>
                <a:spcPts val="0"/>
              </a:spcAft>
              <a:buNone/>
              <a:defRPr b="0" i="0" sz="4400" u="none" cap="none" strike="noStrike">
                <a:solidFill>
                  <a:schemeClr val="dk1"/>
                </a:solidFill>
                <a:latin typeface="Calibri"/>
                <a:ea typeface="Calibri"/>
                <a:cs typeface="Calibri"/>
                <a:sym typeface="Calibri"/>
              </a:defRPr>
            </a:lvl2pPr>
            <a:lvl3pPr indent="0" lvl="2" marL="0" marR="0" rtl="0" algn="ctr">
              <a:spcBef>
                <a:spcPts val="0"/>
              </a:spcBef>
              <a:spcAft>
                <a:spcPts val="0"/>
              </a:spcAft>
              <a:buNone/>
              <a:defRPr b="0" i="0" sz="4400" u="none" cap="none" strike="noStrike">
                <a:solidFill>
                  <a:schemeClr val="dk1"/>
                </a:solidFill>
                <a:latin typeface="Calibri"/>
                <a:ea typeface="Calibri"/>
                <a:cs typeface="Calibri"/>
                <a:sym typeface="Calibri"/>
              </a:defRPr>
            </a:lvl3pPr>
            <a:lvl4pPr indent="0" lvl="3" marL="0" marR="0" rtl="0" algn="ctr">
              <a:spcBef>
                <a:spcPts val="0"/>
              </a:spcBef>
              <a:spcAft>
                <a:spcPts val="0"/>
              </a:spcAft>
              <a:buNone/>
              <a:defRPr b="0" i="0" sz="4400" u="none" cap="none" strike="noStrike">
                <a:solidFill>
                  <a:schemeClr val="dk1"/>
                </a:solidFill>
                <a:latin typeface="Calibri"/>
                <a:ea typeface="Calibri"/>
                <a:cs typeface="Calibri"/>
                <a:sym typeface="Calibri"/>
              </a:defRPr>
            </a:lvl4pPr>
            <a:lvl5pPr indent="0" lvl="4" marL="0" marR="0" rtl="0" algn="ctr">
              <a:spcBef>
                <a:spcPts val="0"/>
              </a:spcBef>
              <a:spcAft>
                <a:spcPts val="0"/>
              </a:spcAft>
              <a:buNone/>
              <a:defRPr b="0" i="0" sz="4400" u="none" cap="none" strike="noStrike">
                <a:solidFill>
                  <a:schemeClr val="dk1"/>
                </a:solidFill>
                <a:latin typeface="Calibri"/>
                <a:ea typeface="Calibri"/>
                <a:cs typeface="Calibri"/>
                <a:sym typeface="Calibri"/>
              </a:defRPr>
            </a:lvl5pPr>
            <a:lvl6pPr indent="0" lvl="5" marL="457200" marR="0" rtl="0" algn="ctr">
              <a:spcBef>
                <a:spcPts val="0"/>
              </a:spcBef>
              <a:spcAft>
                <a:spcPts val="0"/>
              </a:spcAft>
              <a:buNone/>
              <a:defRPr b="0" i="0" sz="4400" u="none" cap="none" strike="noStrike">
                <a:solidFill>
                  <a:schemeClr val="dk1"/>
                </a:solidFill>
                <a:latin typeface="Calibri"/>
                <a:ea typeface="Calibri"/>
                <a:cs typeface="Calibri"/>
                <a:sym typeface="Calibri"/>
              </a:defRPr>
            </a:lvl6pPr>
            <a:lvl7pPr indent="0" lvl="6" marL="914400" marR="0" rtl="0" algn="ctr">
              <a:spcBef>
                <a:spcPts val="0"/>
              </a:spcBef>
              <a:spcAft>
                <a:spcPts val="0"/>
              </a:spcAft>
              <a:buNone/>
              <a:defRPr b="0" i="0" sz="4400" u="none" cap="none" strike="noStrike">
                <a:solidFill>
                  <a:schemeClr val="dk1"/>
                </a:solidFill>
                <a:latin typeface="Calibri"/>
                <a:ea typeface="Calibri"/>
                <a:cs typeface="Calibri"/>
                <a:sym typeface="Calibri"/>
              </a:defRPr>
            </a:lvl7pPr>
            <a:lvl8pPr indent="0" lvl="7" marL="1371600" marR="0" rtl="0" algn="ctr">
              <a:spcBef>
                <a:spcPts val="0"/>
              </a:spcBef>
              <a:spcAft>
                <a:spcPts val="0"/>
              </a:spcAft>
              <a:buNone/>
              <a:defRPr b="0" i="0" sz="4400" u="none" cap="none" strike="noStrike">
                <a:solidFill>
                  <a:schemeClr val="dk1"/>
                </a:solidFill>
                <a:latin typeface="Calibri"/>
                <a:ea typeface="Calibri"/>
                <a:cs typeface="Calibri"/>
                <a:sym typeface="Calibri"/>
              </a:defRPr>
            </a:lvl8pPr>
            <a:lvl9pPr indent="0" lvl="8" marL="1828800" marR="0" rtl="0" algn="ctr">
              <a:spcBef>
                <a:spcPts val="0"/>
              </a:spcBef>
              <a:spcAft>
                <a:spcPts val="0"/>
              </a:spcAft>
              <a:buNone/>
              <a:defRPr b="0" i="0" sz="4400" u="none" cap="none" strike="noStrike">
                <a:solidFill>
                  <a:schemeClr val="dk1"/>
                </a:solidFill>
                <a:latin typeface="Calibri"/>
                <a:ea typeface="Calibri"/>
                <a:cs typeface="Calibri"/>
                <a:sym typeface="Calibri"/>
              </a:defRPr>
            </a:lvl9pPr>
          </a:lstStyle>
          <a:p/>
        </p:txBody>
      </p:sp>
      <p:sp>
        <p:nvSpPr>
          <p:cNvPr id="143" name="Shape 143"/>
          <p:cNvSpPr txBox="1"/>
          <p:nvPr>
            <p:ph idx="1" type="body"/>
          </p:nvPr>
        </p:nvSpPr>
        <p:spPr>
          <a:xfrm rot="5400000">
            <a:off x="3048000" y="106363"/>
            <a:ext cx="3840162" cy="8047036"/>
          </a:xfrm>
          <a:prstGeom prst="rect">
            <a:avLst/>
          </a:prstGeom>
          <a:noFill/>
          <a:ln>
            <a:noFill/>
          </a:ln>
        </p:spPr>
        <p:txBody>
          <a:bodyPr anchorCtr="0" anchor="t" bIns="91425" lIns="91425" rIns="91425" tIns="91425"/>
          <a:lstStyle>
            <a:lvl1pPr indent="-139700" lvl="0" marL="342900" marR="0" rtl="0" algn="l">
              <a:spcBef>
                <a:spcPts val="640"/>
              </a:spcBef>
              <a:spcAft>
                <a:spcPts val="0"/>
              </a:spcAft>
              <a:buClr>
                <a:schemeClr val="dk1"/>
              </a:buClr>
              <a:buSzPct val="100000"/>
              <a:buFont typeface="Arial"/>
              <a:buChar char="•"/>
              <a:defRPr b="0" i="0" sz="3200" u="none" cap="none" strike="noStrike">
                <a:solidFill>
                  <a:schemeClr val="dk1"/>
                </a:solidFill>
                <a:latin typeface="Calibri"/>
                <a:ea typeface="Calibri"/>
                <a:cs typeface="Calibri"/>
                <a:sym typeface="Calibri"/>
              </a:defRPr>
            </a:lvl1pPr>
            <a:lvl2pPr indent="-107950" lvl="1" marL="742950" marR="0" rtl="0" algn="l">
              <a:spcBef>
                <a:spcPts val="560"/>
              </a:spcBef>
              <a:spcAft>
                <a:spcPts val="0"/>
              </a:spcAft>
              <a:buClr>
                <a:schemeClr val="dk1"/>
              </a:buClr>
              <a:buSzPct val="100000"/>
              <a:buFont typeface="Arial"/>
              <a:buChar char="–"/>
              <a:defRPr b="0" i="0" sz="2800" u="none" cap="none" strike="noStrike">
                <a:solidFill>
                  <a:schemeClr val="dk1"/>
                </a:solidFill>
                <a:latin typeface="Calibri"/>
                <a:ea typeface="Calibri"/>
                <a:cs typeface="Calibri"/>
                <a:sym typeface="Calibri"/>
              </a:defRPr>
            </a:lvl2pPr>
            <a:lvl3pPr indent="-76200" lvl="2" marL="1143000" marR="0" rtl="0" algn="l">
              <a:spcBef>
                <a:spcPts val="480"/>
              </a:spcBef>
              <a:spcAft>
                <a:spcPts val="0"/>
              </a:spcAft>
              <a:buClr>
                <a:schemeClr val="dk1"/>
              </a:buClr>
              <a:buSzPct val="100000"/>
              <a:buFont typeface="Arial"/>
              <a:buChar char="•"/>
              <a:defRPr b="0" i="0" sz="2400" u="none" cap="none" strike="noStrike">
                <a:solidFill>
                  <a:schemeClr val="dk1"/>
                </a:solidFill>
                <a:latin typeface="Calibri"/>
                <a:ea typeface="Calibri"/>
                <a:cs typeface="Calibri"/>
                <a:sym typeface="Calibri"/>
              </a:defRPr>
            </a:lvl3pPr>
            <a:lvl4pPr indent="-101600" lvl="3" marL="1600200" marR="0" rtl="0" algn="l">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4pPr>
            <a:lvl5pPr indent="-101600" lvl="4" marL="2057400" marR="0" rtl="0" algn="l">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5pPr>
            <a:lvl6pPr indent="-101600" lvl="5" marL="25146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6pPr>
            <a:lvl7pPr indent="-101600" lvl="6" marL="29718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7pPr>
            <a:lvl8pPr indent="-101600" lvl="7" marL="34290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8pPr>
            <a:lvl9pPr indent="-101600" lvl="8" marL="38862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9pPr>
          </a:lstStyle>
          <a:p/>
        </p:txBody>
      </p:sp>
      <p:sp>
        <p:nvSpPr>
          <p:cNvPr id="144" name="Shape 144"/>
          <p:cNvSpPr txBox="1"/>
          <p:nvPr>
            <p:ph idx="10" type="dt"/>
          </p:nvPr>
        </p:nvSpPr>
        <p:spPr>
          <a:xfrm>
            <a:off x="457200" y="6356350"/>
            <a:ext cx="2133599" cy="365125"/>
          </a:xfrm>
          <a:prstGeom prst="rect">
            <a:avLst/>
          </a:prstGeom>
          <a:noFill/>
          <a:ln>
            <a:noFill/>
          </a:ln>
        </p:spPr>
        <p:txBody>
          <a:bodyPr anchorCtr="0" anchor="t" bIns="91425" lIns="91425" rIns="91425" tIns="91425"/>
          <a:lstStyle>
            <a:lvl1pPr indent="0" lvl="0" marL="0" marR="0" rtl="0" algn="l">
              <a:spcBef>
                <a:spcPts val="0"/>
              </a:spcBef>
              <a:spcAft>
                <a:spcPts val="0"/>
              </a:spcAft>
              <a:buNone/>
              <a:defRPr sz="1800">
                <a:solidFill>
                  <a:schemeClr val="dk1"/>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145" name="Shape 145"/>
          <p:cNvSpPr txBox="1"/>
          <p:nvPr>
            <p:ph idx="11" type="ftr"/>
          </p:nvPr>
        </p:nvSpPr>
        <p:spPr>
          <a:xfrm>
            <a:off x="3124200" y="6356350"/>
            <a:ext cx="2895600" cy="365125"/>
          </a:xfrm>
          <a:prstGeom prst="rect">
            <a:avLst/>
          </a:prstGeom>
          <a:noFill/>
          <a:ln>
            <a:noFill/>
          </a:ln>
        </p:spPr>
        <p:txBody>
          <a:bodyPr anchorCtr="0" anchor="t" bIns="91425" lIns="91425" rIns="91425" tIns="91425"/>
          <a:lstStyle>
            <a:lvl1pPr indent="0" lvl="0" marL="0" marR="0" rtl="0" algn="l">
              <a:spcBef>
                <a:spcPts val="0"/>
              </a:spcBef>
              <a:spcAft>
                <a:spcPts val="0"/>
              </a:spcAft>
              <a:buNone/>
              <a:defRPr sz="1800">
                <a:solidFill>
                  <a:schemeClr val="dk1"/>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146" name="Shape 146"/>
          <p:cNvSpPr txBox="1"/>
          <p:nvPr>
            <p:ph idx="12" type="sldNum"/>
          </p:nvPr>
        </p:nvSpPr>
        <p:spPr>
          <a:xfrm>
            <a:off x="6553200" y="6356350"/>
            <a:ext cx="2133599" cy="365125"/>
          </a:xfrm>
          <a:prstGeom prst="rect">
            <a:avLst/>
          </a:prstGeom>
          <a:noFill/>
          <a:ln>
            <a:noFill/>
          </a:ln>
        </p:spPr>
        <p:txBody>
          <a:bodyPr anchorCtr="0" anchor="t" bIns="45700" lIns="91425" rIns="91425" tIns="45700">
            <a:noAutofit/>
          </a:bodyPr>
          <a:lstStyle/>
          <a:p>
            <a:pPr indent="0" lvl="0" marL="0" marR="0" rtl="0" algn="l">
              <a:spcBef>
                <a:spcPts val="0"/>
              </a:spcBef>
              <a:spcAft>
                <a:spcPts val="0"/>
              </a:spcAft>
              <a:buSzPct val="25000"/>
              <a:buNone/>
            </a:pPr>
            <a:fld id="{00000000-1234-1234-1234-123412341234}" type="slidenum">
              <a:rPr lang="en-US" sz="1800">
                <a:solidFill>
                  <a:schemeClr val="dk1"/>
                </a:solidFill>
                <a:latin typeface="Arial"/>
                <a:ea typeface="Arial"/>
                <a:cs typeface="Arial"/>
                <a:sym typeface="Arial"/>
              </a:rPr>
              <a:t>‹#›</a:t>
            </a:fld>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itleAndTx">
  <p:cSld name="Vertical Title and Text">
    <p:spTree>
      <p:nvGrpSpPr>
        <p:cNvPr id="147" name="Shape 147"/>
        <p:cNvGrpSpPr/>
        <p:nvPr/>
      </p:nvGrpSpPr>
      <p:grpSpPr>
        <a:xfrm>
          <a:off x="0" y="0"/>
          <a:ext cx="0" cy="0"/>
          <a:chOff x="0" y="0"/>
          <a:chExt cx="0" cy="0"/>
        </a:xfrm>
      </p:grpSpPr>
      <p:sp>
        <p:nvSpPr>
          <p:cNvPr id="148" name="Shape 148"/>
          <p:cNvSpPr txBox="1"/>
          <p:nvPr>
            <p:ph type="title"/>
          </p:nvPr>
        </p:nvSpPr>
        <p:spPr>
          <a:xfrm rot="5400000">
            <a:off x="4732337" y="2171700"/>
            <a:ext cx="5851525" cy="2057400"/>
          </a:xfrm>
          <a:prstGeom prst="rect">
            <a:avLst/>
          </a:prstGeom>
          <a:noFill/>
          <a:ln>
            <a:noFill/>
          </a:ln>
        </p:spPr>
        <p:txBody>
          <a:bodyPr anchorCtr="0" anchor="ctr" bIns="91425" lIns="91425" rIns="91425" tIns="91425"/>
          <a:lstStyle>
            <a:lvl1pPr indent="0" lvl="0" marL="0" marR="0" rtl="0" algn="ctr">
              <a:spcBef>
                <a:spcPts val="0"/>
              </a:spcBef>
              <a:spcAft>
                <a:spcPts val="0"/>
              </a:spcAft>
              <a:buNone/>
              <a:defRPr b="0" i="0" sz="4400" u="none" cap="none" strike="noStrike">
                <a:solidFill>
                  <a:schemeClr val="dk1"/>
                </a:solidFill>
                <a:latin typeface="Calibri"/>
                <a:ea typeface="Calibri"/>
                <a:cs typeface="Calibri"/>
                <a:sym typeface="Calibri"/>
              </a:defRPr>
            </a:lvl1pPr>
            <a:lvl2pPr indent="0" lvl="1" marL="0" marR="0" rtl="0" algn="ctr">
              <a:spcBef>
                <a:spcPts val="0"/>
              </a:spcBef>
              <a:spcAft>
                <a:spcPts val="0"/>
              </a:spcAft>
              <a:buNone/>
              <a:defRPr b="0" i="0" sz="4400" u="none" cap="none" strike="noStrike">
                <a:solidFill>
                  <a:schemeClr val="dk1"/>
                </a:solidFill>
                <a:latin typeface="Calibri"/>
                <a:ea typeface="Calibri"/>
                <a:cs typeface="Calibri"/>
                <a:sym typeface="Calibri"/>
              </a:defRPr>
            </a:lvl2pPr>
            <a:lvl3pPr indent="0" lvl="2" marL="0" marR="0" rtl="0" algn="ctr">
              <a:spcBef>
                <a:spcPts val="0"/>
              </a:spcBef>
              <a:spcAft>
                <a:spcPts val="0"/>
              </a:spcAft>
              <a:buNone/>
              <a:defRPr b="0" i="0" sz="4400" u="none" cap="none" strike="noStrike">
                <a:solidFill>
                  <a:schemeClr val="dk1"/>
                </a:solidFill>
                <a:latin typeface="Calibri"/>
                <a:ea typeface="Calibri"/>
                <a:cs typeface="Calibri"/>
                <a:sym typeface="Calibri"/>
              </a:defRPr>
            </a:lvl3pPr>
            <a:lvl4pPr indent="0" lvl="3" marL="0" marR="0" rtl="0" algn="ctr">
              <a:spcBef>
                <a:spcPts val="0"/>
              </a:spcBef>
              <a:spcAft>
                <a:spcPts val="0"/>
              </a:spcAft>
              <a:buNone/>
              <a:defRPr b="0" i="0" sz="4400" u="none" cap="none" strike="noStrike">
                <a:solidFill>
                  <a:schemeClr val="dk1"/>
                </a:solidFill>
                <a:latin typeface="Calibri"/>
                <a:ea typeface="Calibri"/>
                <a:cs typeface="Calibri"/>
                <a:sym typeface="Calibri"/>
              </a:defRPr>
            </a:lvl4pPr>
            <a:lvl5pPr indent="0" lvl="4" marL="0" marR="0" rtl="0" algn="ctr">
              <a:spcBef>
                <a:spcPts val="0"/>
              </a:spcBef>
              <a:spcAft>
                <a:spcPts val="0"/>
              </a:spcAft>
              <a:buNone/>
              <a:defRPr b="0" i="0" sz="4400" u="none" cap="none" strike="noStrike">
                <a:solidFill>
                  <a:schemeClr val="dk1"/>
                </a:solidFill>
                <a:latin typeface="Calibri"/>
                <a:ea typeface="Calibri"/>
                <a:cs typeface="Calibri"/>
                <a:sym typeface="Calibri"/>
              </a:defRPr>
            </a:lvl5pPr>
            <a:lvl6pPr indent="0" lvl="5" marL="457200" marR="0" rtl="0" algn="ctr">
              <a:spcBef>
                <a:spcPts val="0"/>
              </a:spcBef>
              <a:spcAft>
                <a:spcPts val="0"/>
              </a:spcAft>
              <a:buNone/>
              <a:defRPr b="0" i="0" sz="4400" u="none" cap="none" strike="noStrike">
                <a:solidFill>
                  <a:schemeClr val="dk1"/>
                </a:solidFill>
                <a:latin typeface="Calibri"/>
                <a:ea typeface="Calibri"/>
                <a:cs typeface="Calibri"/>
                <a:sym typeface="Calibri"/>
              </a:defRPr>
            </a:lvl6pPr>
            <a:lvl7pPr indent="0" lvl="6" marL="914400" marR="0" rtl="0" algn="ctr">
              <a:spcBef>
                <a:spcPts val="0"/>
              </a:spcBef>
              <a:spcAft>
                <a:spcPts val="0"/>
              </a:spcAft>
              <a:buNone/>
              <a:defRPr b="0" i="0" sz="4400" u="none" cap="none" strike="noStrike">
                <a:solidFill>
                  <a:schemeClr val="dk1"/>
                </a:solidFill>
                <a:latin typeface="Calibri"/>
                <a:ea typeface="Calibri"/>
                <a:cs typeface="Calibri"/>
                <a:sym typeface="Calibri"/>
              </a:defRPr>
            </a:lvl7pPr>
            <a:lvl8pPr indent="0" lvl="7" marL="1371600" marR="0" rtl="0" algn="ctr">
              <a:spcBef>
                <a:spcPts val="0"/>
              </a:spcBef>
              <a:spcAft>
                <a:spcPts val="0"/>
              </a:spcAft>
              <a:buNone/>
              <a:defRPr b="0" i="0" sz="4400" u="none" cap="none" strike="noStrike">
                <a:solidFill>
                  <a:schemeClr val="dk1"/>
                </a:solidFill>
                <a:latin typeface="Calibri"/>
                <a:ea typeface="Calibri"/>
                <a:cs typeface="Calibri"/>
                <a:sym typeface="Calibri"/>
              </a:defRPr>
            </a:lvl8pPr>
            <a:lvl9pPr indent="0" lvl="8" marL="1828800" marR="0" rtl="0" algn="ctr">
              <a:spcBef>
                <a:spcPts val="0"/>
              </a:spcBef>
              <a:spcAft>
                <a:spcPts val="0"/>
              </a:spcAft>
              <a:buNone/>
              <a:defRPr b="0" i="0" sz="4400" u="none" cap="none" strike="noStrike">
                <a:solidFill>
                  <a:schemeClr val="dk1"/>
                </a:solidFill>
                <a:latin typeface="Calibri"/>
                <a:ea typeface="Calibri"/>
                <a:cs typeface="Calibri"/>
                <a:sym typeface="Calibri"/>
              </a:defRPr>
            </a:lvl9pPr>
          </a:lstStyle>
          <a:p/>
        </p:txBody>
      </p:sp>
      <p:sp>
        <p:nvSpPr>
          <p:cNvPr id="149" name="Shape 149"/>
          <p:cNvSpPr txBox="1"/>
          <p:nvPr>
            <p:ph idx="1" type="body"/>
          </p:nvPr>
        </p:nvSpPr>
        <p:spPr>
          <a:xfrm rot="5400000">
            <a:off x="541337" y="190500"/>
            <a:ext cx="5851525" cy="6019799"/>
          </a:xfrm>
          <a:prstGeom prst="rect">
            <a:avLst/>
          </a:prstGeom>
          <a:noFill/>
          <a:ln>
            <a:noFill/>
          </a:ln>
        </p:spPr>
        <p:txBody>
          <a:bodyPr anchorCtr="0" anchor="t" bIns="91425" lIns="91425" rIns="91425" tIns="91425"/>
          <a:lstStyle>
            <a:lvl1pPr indent="-139700" lvl="0" marL="342900" marR="0" rtl="0" algn="l">
              <a:spcBef>
                <a:spcPts val="640"/>
              </a:spcBef>
              <a:spcAft>
                <a:spcPts val="0"/>
              </a:spcAft>
              <a:buClr>
                <a:schemeClr val="dk1"/>
              </a:buClr>
              <a:buSzPct val="100000"/>
              <a:buFont typeface="Arial"/>
              <a:buChar char="•"/>
              <a:defRPr b="0" i="0" sz="3200" u="none" cap="none" strike="noStrike">
                <a:solidFill>
                  <a:schemeClr val="dk1"/>
                </a:solidFill>
                <a:latin typeface="Calibri"/>
                <a:ea typeface="Calibri"/>
                <a:cs typeface="Calibri"/>
                <a:sym typeface="Calibri"/>
              </a:defRPr>
            </a:lvl1pPr>
            <a:lvl2pPr indent="-107950" lvl="1" marL="742950" marR="0" rtl="0" algn="l">
              <a:spcBef>
                <a:spcPts val="560"/>
              </a:spcBef>
              <a:spcAft>
                <a:spcPts val="0"/>
              </a:spcAft>
              <a:buClr>
                <a:schemeClr val="dk1"/>
              </a:buClr>
              <a:buSzPct val="100000"/>
              <a:buFont typeface="Arial"/>
              <a:buChar char="–"/>
              <a:defRPr b="0" i="0" sz="2800" u="none" cap="none" strike="noStrike">
                <a:solidFill>
                  <a:schemeClr val="dk1"/>
                </a:solidFill>
                <a:latin typeface="Calibri"/>
                <a:ea typeface="Calibri"/>
                <a:cs typeface="Calibri"/>
                <a:sym typeface="Calibri"/>
              </a:defRPr>
            </a:lvl2pPr>
            <a:lvl3pPr indent="-76200" lvl="2" marL="1143000" marR="0" rtl="0" algn="l">
              <a:spcBef>
                <a:spcPts val="480"/>
              </a:spcBef>
              <a:spcAft>
                <a:spcPts val="0"/>
              </a:spcAft>
              <a:buClr>
                <a:schemeClr val="dk1"/>
              </a:buClr>
              <a:buSzPct val="100000"/>
              <a:buFont typeface="Arial"/>
              <a:buChar char="•"/>
              <a:defRPr b="0" i="0" sz="2400" u="none" cap="none" strike="noStrike">
                <a:solidFill>
                  <a:schemeClr val="dk1"/>
                </a:solidFill>
                <a:latin typeface="Calibri"/>
                <a:ea typeface="Calibri"/>
                <a:cs typeface="Calibri"/>
                <a:sym typeface="Calibri"/>
              </a:defRPr>
            </a:lvl3pPr>
            <a:lvl4pPr indent="-101600" lvl="3" marL="1600200" marR="0" rtl="0" algn="l">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4pPr>
            <a:lvl5pPr indent="-101600" lvl="4" marL="2057400" marR="0" rtl="0" algn="l">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5pPr>
            <a:lvl6pPr indent="-101600" lvl="5" marL="25146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6pPr>
            <a:lvl7pPr indent="-101600" lvl="6" marL="29718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7pPr>
            <a:lvl8pPr indent="-101600" lvl="7" marL="34290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8pPr>
            <a:lvl9pPr indent="-101600" lvl="8" marL="38862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9pPr>
          </a:lstStyle>
          <a:p/>
        </p:txBody>
      </p:sp>
      <p:sp>
        <p:nvSpPr>
          <p:cNvPr id="150" name="Shape 150"/>
          <p:cNvSpPr txBox="1"/>
          <p:nvPr>
            <p:ph idx="10" type="dt"/>
          </p:nvPr>
        </p:nvSpPr>
        <p:spPr>
          <a:xfrm>
            <a:off x="457200" y="6356350"/>
            <a:ext cx="2133599" cy="365125"/>
          </a:xfrm>
          <a:prstGeom prst="rect">
            <a:avLst/>
          </a:prstGeom>
          <a:noFill/>
          <a:ln>
            <a:noFill/>
          </a:ln>
        </p:spPr>
        <p:txBody>
          <a:bodyPr anchorCtr="0" anchor="t" bIns="91425" lIns="91425" rIns="91425" tIns="91425"/>
          <a:lstStyle>
            <a:lvl1pPr indent="0" lvl="0" marL="0" marR="0" rtl="0" algn="l">
              <a:spcBef>
                <a:spcPts val="0"/>
              </a:spcBef>
              <a:spcAft>
                <a:spcPts val="0"/>
              </a:spcAft>
              <a:buNone/>
              <a:defRPr sz="1800">
                <a:solidFill>
                  <a:schemeClr val="dk1"/>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151" name="Shape 151"/>
          <p:cNvSpPr txBox="1"/>
          <p:nvPr>
            <p:ph idx="11" type="ftr"/>
          </p:nvPr>
        </p:nvSpPr>
        <p:spPr>
          <a:xfrm>
            <a:off x="3124200" y="6356350"/>
            <a:ext cx="2895600" cy="365125"/>
          </a:xfrm>
          <a:prstGeom prst="rect">
            <a:avLst/>
          </a:prstGeom>
          <a:noFill/>
          <a:ln>
            <a:noFill/>
          </a:ln>
        </p:spPr>
        <p:txBody>
          <a:bodyPr anchorCtr="0" anchor="t" bIns="91425" lIns="91425" rIns="91425" tIns="91425"/>
          <a:lstStyle>
            <a:lvl1pPr indent="0" lvl="0" marL="0" marR="0" rtl="0" algn="l">
              <a:spcBef>
                <a:spcPts val="0"/>
              </a:spcBef>
              <a:spcAft>
                <a:spcPts val="0"/>
              </a:spcAft>
              <a:buNone/>
              <a:defRPr sz="1800">
                <a:solidFill>
                  <a:schemeClr val="dk1"/>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152" name="Shape 152"/>
          <p:cNvSpPr txBox="1"/>
          <p:nvPr>
            <p:ph idx="12" type="sldNum"/>
          </p:nvPr>
        </p:nvSpPr>
        <p:spPr>
          <a:xfrm>
            <a:off x="6553200" y="6356350"/>
            <a:ext cx="2133599" cy="365125"/>
          </a:xfrm>
          <a:prstGeom prst="rect">
            <a:avLst/>
          </a:prstGeom>
          <a:noFill/>
          <a:ln>
            <a:noFill/>
          </a:ln>
        </p:spPr>
        <p:txBody>
          <a:bodyPr anchorCtr="0" anchor="t" bIns="45700" lIns="91425" rIns="91425" tIns="45700">
            <a:noAutofit/>
          </a:bodyPr>
          <a:lstStyle/>
          <a:p>
            <a:pPr indent="0" lvl="0" marL="0" marR="0" rtl="0" algn="l">
              <a:spcBef>
                <a:spcPts val="0"/>
              </a:spcBef>
              <a:spcAft>
                <a:spcPts val="0"/>
              </a:spcAft>
              <a:buSzPct val="25000"/>
              <a:buNone/>
            </a:pPr>
            <a:fld id="{00000000-1234-1234-1234-123412341234}" type="slidenum">
              <a:rPr lang="en-US" sz="1800">
                <a:solidFill>
                  <a:schemeClr val="dk1"/>
                </a:solidFill>
                <a:latin typeface="Arial"/>
                <a:ea typeface="Arial"/>
                <a:cs typeface="Arial"/>
                <a:sym typeface="Arial"/>
              </a:rPr>
              <a:t>‹#›</a:t>
            </a:fld>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Obj">
  <p:cSld name="Two Content">
    <p:spTree>
      <p:nvGrpSpPr>
        <p:cNvPr id="157" name="Shape 157"/>
        <p:cNvGrpSpPr/>
        <p:nvPr/>
      </p:nvGrpSpPr>
      <p:grpSpPr>
        <a:xfrm>
          <a:off x="0" y="0"/>
          <a:ext cx="0" cy="0"/>
          <a:chOff x="0" y="0"/>
          <a:chExt cx="0" cy="0"/>
        </a:xfrm>
      </p:grpSpPr>
      <p:sp>
        <p:nvSpPr>
          <p:cNvPr id="158" name="Shape 158"/>
          <p:cNvSpPr/>
          <p:nvPr/>
        </p:nvSpPr>
        <p:spPr>
          <a:xfrm>
            <a:off x="8561388" y="6445250"/>
            <a:ext cx="577850" cy="366713"/>
          </a:xfrm>
          <a:prstGeom prst="rect">
            <a:avLst/>
          </a:prstGeom>
          <a:noFill/>
          <a:ln>
            <a:noFill/>
          </a:ln>
        </p:spPr>
        <p:txBody>
          <a:bodyPr anchorCtr="0" anchor="t" bIns="45700" lIns="91425" rIns="91425" tIns="45700">
            <a:noAutofit/>
          </a:bodyPr>
          <a:lstStyle/>
          <a:p>
            <a:pPr indent="0" lvl="0" marL="0" marR="0" rtl="0" algn="l">
              <a:spcBef>
                <a:spcPts val="0"/>
              </a:spcBef>
              <a:spcAft>
                <a:spcPts val="0"/>
              </a:spcAft>
              <a:buSzPct val="25000"/>
              <a:buNone/>
            </a:pPr>
            <a:fld id="{00000000-1234-1234-1234-123412341234}" type="slidenum">
              <a:rPr lang="en-US" sz="1800">
                <a:solidFill>
                  <a:srgbClr val="003399"/>
                </a:solidFill>
                <a:latin typeface="Verdana"/>
                <a:ea typeface="Verdana"/>
                <a:cs typeface="Verdana"/>
                <a:sym typeface="Verdana"/>
              </a:rPr>
              <a:t>‹#›</a:t>
            </a:fld>
          </a:p>
        </p:txBody>
      </p:sp>
      <p:sp>
        <p:nvSpPr>
          <p:cNvPr id="159" name="Shape 159"/>
          <p:cNvSpPr/>
          <p:nvPr/>
        </p:nvSpPr>
        <p:spPr>
          <a:xfrm>
            <a:off x="8561388" y="6445250"/>
            <a:ext cx="577850" cy="366713"/>
          </a:xfrm>
          <a:prstGeom prst="rect">
            <a:avLst/>
          </a:prstGeom>
          <a:noFill/>
          <a:ln>
            <a:noFill/>
          </a:ln>
        </p:spPr>
        <p:txBody>
          <a:bodyPr anchorCtr="0" anchor="t" bIns="45700" lIns="91425" rIns="91425" tIns="45700">
            <a:noAutofit/>
          </a:bodyPr>
          <a:lstStyle/>
          <a:p>
            <a:pPr indent="0" lvl="0" marL="0" marR="0" rtl="0" algn="l">
              <a:spcBef>
                <a:spcPts val="0"/>
              </a:spcBef>
              <a:spcAft>
                <a:spcPts val="0"/>
              </a:spcAft>
              <a:buSzPct val="25000"/>
              <a:buNone/>
            </a:pPr>
            <a:fld id="{00000000-1234-1234-1234-123412341234}" type="slidenum">
              <a:rPr lang="en-US" sz="1800">
                <a:solidFill>
                  <a:srgbClr val="003399"/>
                </a:solidFill>
                <a:latin typeface="Verdana"/>
                <a:ea typeface="Verdana"/>
                <a:cs typeface="Verdana"/>
                <a:sym typeface="Verdana"/>
              </a:rPr>
              <a:t>‹#›</a:t>
            </a:fld>
          </a:p>
        </p:txBody>
      </p:sp>
      <p:sp>
        <p:nvSpPr>
          <p:cNvPr id="160" name="Shape 160"/>
          <p:cNvSpPr/>
          <p:nvPr/>
        </p:nvSpPr>
        <p:spPr>
          <a:xfrm>
            <a:off x="-4763" y="1066800"/>
            <a:ext cx="9144001" cy="152399"/>
          </a:xfrm>
          <a:prstGeom prst="rect">
            <a:avLst/>
          </a:prstGeom>
          <a:solidFill>
            <a:srgbClr val="FF0000"/>
          </a:solidFill>
          <a:ln cap="flat" cmpd="sng" w="25400">
            <a:solidFill>
              <a:srgbClr val="FF0000"/>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spcAft>
                <a:spcPts val="0"/>
              </a:spcAft>
              <a:buNone/>
            </a:pPr>
            <a:r>
              <a:t/>
            </a:r>
            <a:endParaRPr sz="1800">
              <a:solidFill>
                <a:srgbClr val="FFFFFF"/>
              </a:solidFill>
              <a:latin typeface="Arial"/>
              <a:ea typeface="Arial"/>
              <a:cs typeface="Arial"/>
              <a:sym typeface="Arial"/>
            </a:endParaRPr>
          </a:p>
        </p:txBody>
      </p:sp>
      <p:sp>
        <p:nvSpPr>
          <p:cNvPr id="161" name="Shape 161"/>
          <p:cNvSpPr txBox="1"/>
          <p:nvPr>
            <p:ph type="title"/>
          </p:nvPr>
        </p:nvSpPr>
        <p:spPr>
          <a:xfrm>
            <a:off x="0" y="0"/>
            <a:ext cx="9144000" cy="1143000"/>
          </a:xfrm>
          <a:prstGeom prst="rect">
            <a:avLst/>
          </a:prstGeom>
          <a:solidFill>
            <a:srgbClr val="003399"/>
          </a:solidFill>
          <a:ln>
            <a:noFill/>
          </a:ln>
        </p:spPr>
        <p:txBody>
          <a:bodyPr anchorCtr="0" anchor="ctr" bIns="91425" lIns="91425" rIns="91425" tIns="91425"/>
          <a:lstStyle>
            <a:lvl1pPr indent="0" lvl="0" marL="0" marR="0" rtl="0" algn="ctr">
              <a:spcBef>
                <a:spcPts val="0"/>
              </a:spcBef>
              <a:spcAft>
                <a:spcPts val="0"/>
              </a:spcAft>
              <a:buNone/>
              <a:defRPr b="0" i="0" sz="4400" u="none" cap="none" strike="noStrike">
                <a:solidFill>
                  <a:schemeClr val="lt1"/>
                </a:solidFill>
                <a:latin typeface="Calibri"/>
                <a:ea typeface="Calibri"/>
                <a:cs typeface="Calibri"/>
                <a:sym typeface="Calibri"/>
              </a:defRPr>
            </a:lvl1pPr>
            <a:lvl2pPr indent="0" lvl="1" marL="0" marR="0" rtl="0" algn="ctr">
              <a:spcBef>
                <a:spcPts val="0"/>
              </a:spcBef>
              <a:spcAft>
                <a:spcPts val="0"/>
              </a:spcAft>
              <a:buNone/>
              <a:defRPr b="0" i="0" sz="4400" u="none" cap="none" strike="noStrike">
                <a:solidFill>
                  <a:schemeClr val="lt1"/>
                </a:solidFill>
                <a:latin typeface="Calibri"/>
                <a:ea typeface="Calibri"/>
                <a:cs typeface="Calibri"/>
                <a:sym typeface="Calibri"/>
              </a:defRPr>
            </a:lvl2pPr>
            <a:lvl3pPr indent="0" lvl="2" marL="0" marR="0" rtl="0" algn="ctr">
              <a:spcBef>
                <a:spcPts val="0"/>
              </a:spcBef>
              <a:spcAft>
                <a:spcPts val="0"/>
              </a:spcAft>
              <a:buNone/>
              <a:defRPr b="0" i="0" sz="4400" u="none" cap="none" strike="noStrike">
                <a:solidFill>
                  <a:schemeClr val="lt1"/>
                </a:solidFill>
                <a:latin typeface="Calibri"/>
                <a:ea typeface="Calibri"/>
                <a:cs typeface="Calibri"/>
                <a:sym typeface="Calibri"/>
              </a:defRPr>
            </a:lvl3pPr>
            <a:lvl4pPr indent="0" lvl="3" marL="0" marR="0" rtl="0" algn="ctr">
              <a:spcBef>
                <a:spcPts val="0"/>
              </a:spcBef>
              <a:spcAft>
                <a:spcPts val="0"/>
              </a:spcAft>
              <a:buNone/>
              <a:defRPr b="0" i="0" sz="4400" u="none" cap="none" strike="noStrike">
                <a:solidFill>
                  <a:schemeClr val="lt1"/>
                </a:solidFill>
                <a:latin typeface="Calibri"/>
                <a:ea typeface="Calibri"/>
                <a:cs typeface="Calibri"/>
                <a:sym typeface="Calibri"/>
              </a:defRPr>
            </a:lvl4pPr>
            <a:lvl5pPr indent="0" lvl="4" marL="0" marR="0" rtl="0" algn="ctr">
              <a:spcBef>
                <a:spcPts val="0"/>
              </a:spcBef>
              <a:spcAft>
                <a:spcPts val="0"/>
              </a:spcAft>
              <a:buNone/>
              <a:defRPr b="0" i="0" sz="4400" u="none" cap="none" strike="noStrike">
                <a:solidFill>
                  <a:schemeClr val="lt1"/>
                </a:solidFill>
                <a:latin typeface="Calibri"/>
                <a:ea typeface="Calibri"/>
                <a:cs typeface="Calibri"/>
                <a:sym typeface="Calibri"/>
              </a:defRPr>
            </a:lvl5pPr>
            <a:lvl6pPr indent="0" lvl="5" marL="457200" marR="0" rtl="0" algn="ctr">
              <a:spcBef>
                <a:spcPts val="0"/>
              </a:spcBef>
              <a:spcAft>
                <a:spcPts val="0"/>
              </a:spcAft>
              <a:buNone/>
              <a:defRPr b="0" i="0" sz="4400" u="none" cap="none" strike="noStrike">
                <a:solidFill>
                  <a:schemeClr val="lt1"/>
                </a:solidFill>
                <a:latin typeface="Calibri"/>
                <a:ea typeface="Calibri"/>
                <a:cs typeface="Calibri"/>
                <a:sym typeface="Calibri"/>
              </a:defRPr>
            </a:lvl6pPr>
            <a:lvl7pPr indent="0" lvl="6" marL="914400" marR="0" rtl="0" algn="ctr">
              <a:spcBef>
                <a:spcPts val="0"/>
              </a:spcBef>
              <a:spcAft>
                <a:spcPts val="0"/>
              </a:spcAft>
              <a:buNone/>
              <a:defRPr b="0" i="0" sz="4400" u="none" cap="none" strike="noStrike">
                <a:solidFill>
                  <a:schemeClr val="lt1"/>
                </a:solidFill>
                <a:latin typeface="Calibri"/>
                <a:ea typeface="Calibri"/>
                <a:cs typeface="Calibri"/>
                <a:sym typeface="Calibri"/>
              </a:defRPr>
            </a:lvl7pPr>
            <a:lvl8pPr indent="0" lvl="7" marL="1371600" marR="0" rtl="0" algn="ctr">
              <a:spcBef>
                <a:spcPts val="0"/>
              </a:spcBef>
              <a:spcAft>
                <a:spcPts val="0"/>
              </a:spcAft>
              <a:buNone/>
              <a:defRPr b="0" i="0" sz="4400" u="none" cap="none" strike="noStrike">
                <a:solidFill>
                  <a:schemeClr val="lt1"/>
                </a:solidFill>
                <a:latin typeface="Calibri"/>
                <a:ea typeface="Calibri"/>
                <a:cs typeface="Calibri"/>
                <a:sym typeface="Calibri"/>
              </a:defRPr>
            </a:lvl8pPr>
            <a:lvl9pPr indent="0" lvl="8" marL="1828800" marR="0" rtl="0" algn="ctr">
              <a:spcBef>
                <a:spcPts val="0"/>
              </a:spcBef>
              <a:spcAft>
                <a:spcPts val="0"/>
              </a:spcAft>
              <a:buNone/>
              <a:defRPr b="0" i="0" sz="4400" u="none" cap="none" strike="noStrike">
                <a:solidFill>
                  <a:schemeClr val="lt1"/>
                </a:solidFill>
                <a:latin typeface="Calibri"/>
                <a:ea typeface="Calibri"/>
                <a:cs typeface="Calibri"/>
                <a:sym typeface="Calibri"/>
              </a:defRPr>
            </a:lvl9pPr>
          </a:lstStyle>
          <a:p/>
        </p:txBody>
      </p:sp>
      <p:sp>
        <p:nvSpPr>
          <p:cNvPr id="162" name="Shape 162"/>
          <p:cNvSpPr txBox="1"/>
          <p:nvPr>
            <p:ph idx="1" type="body"/>
          </p:nvPr>
        </p:nvSpPr>
        <p:spPr>
          <a:xfrm>
            <a:off x="457200" y="1600200"/>
            <a:ext cx="4038599" cy="4525963"/>
          </a:xfrm>
          <a:prstGeom prst="rect">
            <a:avLst/>
          </a:prstGeom>
          <a:noFill/>
          <a:ln>
            <a:noFill/>
          </a:ln>
        </p:spPr>
        <p:txBody>
          <a:bodyPr anchorCtr="0" anchor="t" bIns="91425" lIns="91425" rIns="91425" tIns="91425"/>
          <a:lstStyle>
            <a:lvl1pPr indent="-165100" lvl="0" marL="342900" marR="0" rtl="0" algn="l">
              <a:spcBef>
                <a:spcPts val="560"/>
              </a:spcBef>
              <a:spcAft>
                <a:spcPts val="0"/>
              </a:spcAft>
              <a:buClr>
                <a:schemeClr val="dk1"/>
              </a:buClr>
              <a:buSzPct val="100000"/>
              <a:buFont typeface="Noto Sans Symbols"/>
              <a:buChar char="❖"/>
              <a:defRPr b="0" i="0" sz="2800" u="none" cap="none" strike="noStrike">
                <a:solidFill>
                  <a:schemeClr val="dk1"/>
                </a:solidFill>
                <a:latin typeface="Calibri"/>
                <a:ea typeface="Calibri"/>
                <a:cs typeface="Calibri"/>
                <a:sym typeface="Calibri"/>
              </a:defRPr>
            </a:lvl1pPr>
            <a:lvl2pPr indent="-133350" lvl="1" marL="742950" marR="0" rtl="0" algn="l">
              <a:spcBef>
                <a:spcPts val="480"/>
              </a:spcBef>
              <a:spcAft>
                <a:spcPts val="0"/>
              </a:spcAft>
              <a:buClr>
                <a:schemeClr val="dk1"/>
              </a:buClr>
              <a:buSzPct val="100000"/>
              <a:buFont typeface="Noto Sans Symbols"/>
              <a:buChar char="▪"/>
              <a:defRPr b="0" i="0" sz="2400" u="none" cap="none" strike="noStrike">
                <a:solidFill>
                  <a:schemeClr val="dk1"/>
                </a:solidFill>
                <a:latin typeface="Calibri"/>
                <a:ea typeface="Calibri"/>
                <a:cs typeface="Calibri"/>
                <a:sym typeface="Calibri"/>
              </a:defRPr>
            </a:lvl2pPr>
            <a:lvl3pPr indent="-101600" lvl="2" marL="1143000" marR="0" rtl="0" algn="l">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3pPr>
            <a:lvl4pPr indent="-114300" lvl="3" marL="1600200" marR="0" rtl="0" algn="l">
              <a:spcBef>
                <a:spcPts val="360"/>
              </a:spcBef>
              <a:spcAft>
                <a:spcPts val="0"/>
              </a:spcAft>
              <a:buClr>
                <a:schemeClr val="dk1"/>
              </a:buClr>
              <a:buSzPct val="100000"/>
              <a:buFont typeface="Noto Sans Symbols"/>
              <a:buChar char="➢"/>
              <a:defRPr b="0" i="0" sz="1800" u="none" cap="none" strike="noStrike">
                <a:solidFill>
                  <a:schemeClr val="dk1"/>
                </a:solidFill>
                <a:latin typeface="Calibri"/>
                <a:ea typeface="Calibri"/>
                <a:cs typeface="Calibri"/>
                <a:sym typeface="Calibri"/>
              </a:defRPr>
            </a:lvl4pPr>
            <a:lvl5pPr indent="-114300" lvl="4" marL="2057400" marR="0" rtl="0" algn="l">
              <a:spcBef>
                <a:spcPts val="360"/>
              </a:spcBef>
              <a:spcAft>
                <a:spcPts val="0"/>
              </a:spcAft>
              <a:buClr>
                <a:schemeClr val="dk1"/>
              </a:buClr>
              <a:buSzPct val="100000"/>
              <a:buFont typeface="Courier New"/>
              <a:buChar char="o"/>
              <a:defRPr b="0" i="0" sz="1800" u="none" cap="none" strike="noStrike">
                <a:solidFill>
                  <a:schemeClr val="dk1"/>
                </a:solidFill>
                <a:latin typeface="Calibri"/>
                <a:ea typeface="Calibri"/>
                <a:cs typeface="Calibri"/>
                <a:sym typeface="Calibri"/>
              </a:defRPr>
            </a:lvl5pPr>
            <a:lvl6pPr indent="-114300" lvl="5" marL="2514600" marR="0" rtl="0" algn="l">
              <a:spcBef>
                <a:spcPts val="360"/>
              </a:spcBef>
              <a:buClr>
                <a:schemeClr val="dk1"/>
              </a:buClr>
              <a:buSzPct val="100000"/>
              <a:buFont typeface="Arial"/>
              <a:buChar char="•"/>
              <a:defRPr b="0" i="0" sz="1800" u="none" cap="none" strike="noStrike">
                <a:solidFill>
                  <a:schemeClr val="dk1"/>
                </a:solidFill>
                <a:latin typeface="Verdana"/>
                <a:ea typeface="Verdana"/>
                <a:cs typeface="Verdana"/>
                <a:sym typeface="Verdana"/>
              </a:defRPr>
            </a:lvl6pPr>
            <a:lvl7pPr indent="-114300" lvl="6" marL="2971800" marR="0" rtl="0" algn="l">
              <a:spcBef>
                <a:spcPts val="360"/>
              </a:spcBef>
              <a:buClr>
                <a:schemeClr val="dk1"/>
              </a:buClr>
              <a:buSzPct val="100000"/>
              <a:buFont typeface="Arial"/>
              <a:buChar char="•"/>
              <a:defRPr b="0" i="0" sz="1800" u="none" cap="none" strike="noStrike">
                <a:solidFill>
                  <a:schemeClr val="dk1"/>
                </a:solidFill>
                <a:latin typeface="Verdana"/>
                <a:ea typeface="Verdana"/>
                <a:cs typeface="Verdana"/>
                <a:sym typeface="Verdana"/>
              </a:defRPr>
            </a:lvl7pPr>
            <a:lvl8pPr indent="-114300" lvl="7" marL="3429000" marR="0" rtl="0" algn="l">
              <a:spcBef>
                <a:spcPts val="360"/>
              </a:spcBef>
              <a:buClr>
                <a:schemeClr val="dk1"/>
              </a:buClr>
              <a:buSzPct val="100000"/>
              <a:buFont typeface="Arial"/>
              <a:buChar char="•"/>
              <a:defRPr b="0" i="0" sz="1800" u="none" cap="none" strike="noStrike">
                <a:solidFill>
                  <a:schemeClr val="dk1"/>
                </a:solidFill>
                <a:latin typeface="Verdana"/>
                <a:ea typeface="Verdana"/>
                <a:cs typeface="Verdana"/>
                <a:sym typeface="Verdana"/>
              </a:defRPr>
            </a:lvl8pPr>
            <a:lvl9pPr indent="-114300" lvl="8" marL="3886200" marR="0" rtl="0" algn="l">
              <a:spcBef>
                <a:spcPts val="360"/>
              </a:spcBef>
              <a:buClr>
                <a:schemeClr val="dk1"/>
              </a:buClr>
              <a:buSzPct val="100000"/>
              <a:buFont typeface="Arial"/>
              <a:buChar char="•"/>
              <a:defRPr b="0" i="0" sz="1800" u="none" cap="none" strike="noStrike">
                <a:solidFill>
                  <a:schemeClr val="dk1"/>
                </a:solidFill>
                <a:latin typeface="Verdana"/>
                <a:ea typeface="Verdana"/>
                <a:cs typeface="Verdana"/>
                <a:sym typeface="Verdana"/>
              </a:defRPr>
            </a:lvl9pPr>
          </a:lstStyle>
          <a:p/>
        </p:txBody>
      </p:sp>
      <p:sp>
        <p:nvSpPr>
          <p:cNvPr id="163" name="Shape 163"/>
          <p:cNvSpPr txBox="1"/>
          <p:nvPr>
            <p:ph idx="2" type="body"/>
          </p:nvPr>
        </p:nvSpPr>
        <p:spPr>
          <a:xfrm>
            <a:off x="4648200" y="1600200"/>
            <a:ext cx="4038599" cy="4525963"/>
          </a:xfrm>
          <a:prstGeom prst="rect">
            <a:avLst/>
          </a:prstGeom>
          <a:noFill/>
          <a:ln>
            <a:noFill/>
          </a:ln>
        </p:spPr>
        <p:txBody>
          <a:bodyPr anchorCtr="0" anchor="t" bIns="91425" lIns="91425" rIns="91425" tIns="91425"/>
          <a:lstStyle>
            <a:lvl1pPr indent="-165100" lvl="0" marL="342900" marR="0" rtl="0" algn="l">
              <a:spcBef>
                <a:spcPts val="560"/>
              </a:spcBef>
              <a:spcAft>
                <a:spcPts val="0"/>
              </a:spcAft>
              <a:buClr>
                <a:schemeClr val="dk1"/>
              </a:buClr>
              <a:buSzPct val="100000"/>
              <a:buFont typeface="Noto Sans Symbols"/>
              <a:buChar char="❖"/>
              <a:defRPr b="0" i="0" sz="2800" u="none" cap="none" strike="noStrike">
                <a:solidFill>
                  <a:schemeClr val="dk1"/>
                </a:solidFill>
                <a:latin typeface="Calibri"/>
                <a:ea typeface="Calibri"/>
                <a:cs typeface="Calibri"/>
                <a:sym typeface="Calibri"/>
              </a:defRPr>
            </a:lvl1pPr>
            <a:lvl2pPr indent="-133350" lvl="1" marL="742950" marR="0" rtl="0" algn="l">
              <a:spcBef>
                <a:spcPts val="480"/>
              </a:spcBef>
              <a:spcAft>
                <a:spcPts val="0"/>
              </a:spcAft>
              <a:buClr>
                <a:schemeClr val="dk1"/>
              </a:buClr>
              <a:buSzPct val="100000"/>
              <a:buFont typeface="Noto Sans Symbols"/>
              <a:buChar char="▪"/>
              <a:defRPr b="0" i="0" sz="2400" u="none" cap="none" strike="noStrike">
                <a:solidFill>
                  <a:schemeClr val="dk1"/>
                </a:solidFill>
                <a:latin typeface="Calibri"/>
                <a:ea typeface="Calibri"/>
                <a:cs typeface="Calibri"/>
                <a:sym typeface="Calibri"/>
              </a:defRPr>
            </a:lvl2pPr>
            <a:lvl3pPr indent="-101600" lvl="2" marL="1143000" marR="0" rtl="0" algn="l">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3pPr>
            <a:lvl4pPr indent="-114300" lvl="3" marL="1600200" marR="0" rtl="0" algn="l">
              <a:spcBef>
                <a:spcPts val="360"/>
              </a:spcBef>
              <a:spcAft>
                <a:spcPts val="0"/>
              </a:spcAft>
              <a:buClr>
                <a:schemeClr val="dk1"/>
              </a:buClr>
              <a:buSzPct val="100000"/>
              <a:buFont typeface="Noto Sans Symbols"/>
              <a:buChar char="➢"/>
              <a:defRPr b="0" i="0" sz="1800" u="none" cap="none" strike="noStrike">
                <a:solidFill>
                  <a:schemeClr val="dk1"/>
                </a:solidFill>
                <a:latin typeface="Calibri"/>
                <a:ea typeface="Calibri"/>
                <a:cs typeface="Calibri"/>
                <a:sym typeface="Calibri"/>
              </a:defRPr>
            </a:lvl4pPr>
            <a:lvl5pPr indent="-114300" lvl="4" marL="2057400" marR="0" rtl="0" algn="l">
              <a:spcBef>
                <a:spcPts val="360"/>
              </a:spcBef>
              <a:spcAft>
                <a:spcPts val="0"/>
              </a:spcAft>
              <a:buClr>
                <a:schemeClr val="dk1"/>
              </a:buClr>
              <a:buSzPct val="100000"/>
              <a:buFont typeface="Courier New"/>
              <a:buChar char="o"/>
              <a:defRPr b="0" i="0" sz="1800" u="none" cap="none" strike="noStrike">
                <a:solidFill>
                  <a:schemeClr val="dk1"/>
                </a:solidFill>
                <a:latin typeface="Calibri"/>
                <a:ea typeface="Calibri"/>
                <a:cs typeface="Calibri"/>
                <a:sym typeface="Calibri"/>
              </a:defRPr>
            </a:lvl5pPr>
            <a:lvl6pPr indent="-114300" lvl="5" marL="2514600" marR="0" rtl="0" algn="l">
              <a:spcBef>
                <a:spcPts val="360"/>
              </a:spcBef>
              <a:buClr>
                <a:schemeClr val="dk1"/>
              </a:buClr>
              <a:buSzPct val="100000"/>
              <a:buFont typeface="Arial"/>
              <a:buChar char="•"/>
              <a:defRPr b="0" i="0" sz="1800" u="none" cap="none" strike="noStrike">
                <a:solidFill>
                  <a:schemeClr val="dk1"/>
                </a:solidFill>
                <a:latin typeface="Verdana"/>
                <a:ea typeface="Verdana"/>
                <a:cs typeface="Verdana"/>
                <a:sym typeface="Verdana"/>
              </a:defRPr>
            </a:lvl6pPr>
            <a:lvl7pPr indent="-114300" lvl="6" marL="2971800" marR="0" rtl="0" algn="l">
              <a:spcBef>
                <a:spcPts val="360"/>
              </a:spcBef>
              <a:buClr>
                <a:schemeClr val="dk1"/>
              </a:buClr>
              <a:buSzPct val="100000"/>
              <a:buFont typeface="Arial"/>
              <a:buChar char="•"/>
              <a:defRPr b="0" i="0" sz="1800" u="none" cap="none" strike="noStrike">
                <a:solidFill>
                  <a:schemeClr val="dk1"/>
                </a:solidFill>
                <a:latin typeface="Verdana"/>
                <a:ea typeface="Verdana"/>
                <a:cs typeface="Verdana"/>
                <a:sym typeface="Verdana"/>
              </a:defRPr>
            </a:lvl7pPr>
            <a:lvl8pPr indent="-114300" lvl="7" marL="3429000" marR="0" rtl="0" algn="l">
              <a:spcBef>
                <a:spcPts val="360"/>
              </a:spcBef>
              <a:buClr>
                <a:schemeClr val="dk1"/>
              </a:buClr>
              <a:buSzPct val="100000"/>
              <a:buFont typeface="Arial"/>
              <a:buChar char="•"/>
              <a:defRPr b="0" i="0" sz="1800" u="none" cap="none" strike="noStrike">
                <a:solidFill>
                  <a:schemeClr val="dk1"/>
                </a:solidFill>
                <a:latin typeface="Verdana"/>
                <a:ea typeface="Verdana"/>
                <a:cs typeface="Verdana"/>
                <a:sym typeface="Verdana"/>
              </a:defRPr>
            </a:lvl8pPr>
            <a:lvl9pPr indent="-114300" lvl="8" marL="3886200" marR="0" rtl="0" algn="l">
              <a:spcBef>
                <a:spcPts val="360"/>
              </a:spcBef>
              <a:buClr>
                <a:schemeClr val="dk1"/>
              </a:buClr>
              <a:buSzPct val="100000"/>
              <a:buFont typeface="Arial"/>
              <a:buChar char="•"/>
              <a:defRPr b="0" i="0" sz="1800" u="none" cap="none" strike="noStrike">
                <a:solidFill>
                  <a:schemeClr val="dk1"/>
                </a:solidFill>
                <a:latin typeface="Verdana"/>
                <a:ea typeface="Verdana"/>
                <a:cs typeface="Verdana"/>
                <a:sym typeface="Verdana"/>
              </a:defRPr>
            </a:lvl9pPr>
          </a:lstStyle>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RespectAbility Title Slide">
    <p:spTree>
      <p:nvGrpSpPr>
        <p:cNvPr id="164" name="Shape 164"/>
        <p:cNvGrpSpPr/>
        <p:nvPr/>
      </p:nvGrpSpPr>
      <p:grpSpPr>
        <a:xfrm>
          <a:off x="0" y="0"/>
          <a:ext cx="0" cy="0"/>
          <a:chOff x="0" y="0"/>
          <a:chExt cx="0" cy="0"/>
        </a:xfrm>
      </p:grpSpPr>
      <p:pic>
        <p:nvPicPr>
          <p:cNvPr id="165" name="Shape 165"/>
          <p:cNvPicPr preferRelativeResize="0"/>
          <p:nvPr/>
        </p:nvPicPr>
        <p:blipFill rotWithShape="1">
          <a:blip r:embed="rId2">
            <a:alphaModFix/>
          </a:blip>
          <a:srcRect b="0" l="0" r="0" t="0"/>
          <a:stretch/>
        </p:blipFill>
        <p:spPr>
          <a:xfrm>
            <a:off x="-96838" y="6303962"/>
            <a:ext cx="3419476" cy="650874"/>
          </a:xfrm>
          <a:prstGeom prst="rect">
            <a:avLst/>
          </a:prstGeom>
          <a:noFill/>
          <a:ln>
            <a:noFill/>
          </a:ln>
        </p:spPr>
      </p:pic>
      <p:sp>
        <p:nvSpPr>
          <p:cNvPr id="166" name="Shape 166"/>
          <p:cNvSpPr/>
          <p:nvPr/>
        </p:nvSpPr>
        <p:spPr>
          <a:xfrm>
            <a:off x="3276600" y="6400800"/>
            <a:ext cx="5867400" cy="457200"/>
          </a:xfrm>
          <a:prstGeom prst="rect">
            <a:avLst/>
          </a:prstGeom>
          <a:solidFill>
            <a:srgbClr val="FF0000"/>
          </a:solidFill>
          <a:ln cap="flat" cmpd="sng" w="25400">
            <a:solidFill>
              <a:srgbClr val="FF0000"/>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spcAft>
                <a:spcPts val="0"/>
              </a:spcAft>
              <a:buNone/>
            </a:pPr>
            <a:r>
              <a:t/>
            </a:r>
            <a:endParaRPr sz="1800">
              <a:solidFill>
                <a:srgbClr val="FFFFFF"/>
              </a:solidFill>
              <a:latin typeface="Arial"/>
              <a:ea typeface="Arial"/>
              <a:cs typeface="Arial"/>
              <a:sym typeface="Arial"/>
            </a:endParaRPr>
          </a:p>
        </p:txBody>
      </p:sp>
      <p:sp>
        <p:nvSpPr>
          <p:cNvPr id="167" name="Shape 167"/>
          <p:cNvSpPr/>
          <p:nvPr/>
        </p:nvSpPr>
        <p:spPr>
          <a:xfrm>
            <a:off x="8561388" y="6445250"/>
            <a:ext cx="577850" cy="366713"/>
          </a:xfrm>
          <a:prstGeom prst="rect">
            <a:avLst/>
          </a:prstGeom>
          <a:noFill/>
          <a:ln>
            <a:noFill/>
          </a:ln>
        </p:spPr>
        <p:txBody>
          <a:bodyPr anchorCtr="0" anchor="t" bIns="45700" lIns="91425" rIns="91425" tIns="45700">
            <a:noAutofit/>
          </a:bodyPr>
          <a:lstStyle/>
          <a:p>
            <a:pPr indent="0" lvl="0" marL="0" marR="0" rtl="0" algn="l">
              <a:spcBef>
                <a:spcPts val="0"/>
              </a:spcBef>
              <a:spcAft>
                <a:spcPts val="0"/>
              </a:spcAft>
              <a:buSzPct val="25000"/>
              <a:buNone/>
            </a:pPr>
            <a:fld id="{00000000-1234-1234-1234-123412341234}" type="slidenum">
              <a:rPr lang="en-US" sz="1800">
                <a:solidFill>
                  <a:srgbClr val="003399"/>
                </a:solidFill>
                <a:latin typeface="Verdana"/>
                <a:ea typeface="Verdana"/>
                <a:cs typeface="Verdana"/>
                <a:sym typeface="Verdana"/>
              </a:rPr>
              <a:t>‹#›</a:t>
            </a:fld>
          </a:p>
        </p:txBody>
      </p:sp>
      <p:sp>
        <p:nvSpPr>
          <p:cNvPr id="168" name="Shape 168"/>
          <p:cNvSpPr/>
          <p:nvPr/>
        </p:nvSpPr>
        <p:spPr>
          <a:xfrm>
            <a:off x="0" y="6324600"/>
            <a:ext cx="9144000" cy="533399"/>
          </a:xfrm>
          <a:prstGeom prst="rect">
            <a:avLst/>
          </a:prstGeom>
          <a:solidFill>
            <a:schemeClr val="lt1"/>
          </a:solidFill>
          <a:ln cap="flat" cmpd="sng" w="25400">
            <a:solidFill>
              <a:schemeClr val="lt1"/>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spcAft>
                <a:spcPts val="0"/>
              </a:spcAft>
              <a:buNone/>
            </a:pPr>
            <a:r>
              <a:t/>
            </a:r>
            <a:endParaRPr sz="1800">
              <a:solidFill>
                <a:srgbClr val="FFFFFF"/>
              </a:solidFill>
              <a:latin typeface="Arial"/>
              <a:ea typeface="Arial"/>
              <a:cs typeface="Arial"/>
              <a:sym typeface="Arial"/>
            </a:endParaRPr>
          </a:p>
        </p:txBody>
      </p:sp>
      <p:pic>
        <p:nvPicPr>
          <p:cNvPr id="169" name="Shape 169"/>
          <p:cNvPicPr preferRelativeResize="0"/>
          <p:nvPr/>
        </p:nvPicPr>
        <p:blipFill rotWithShape="1">
          <a:blip r:embed="rId3">
            <a:alphaModFix/>
          </a:blip>
          <a:srcRect b="0" l="0" r="0" t="0"/>
          <a:stretch/>
        </p:blipFill>
        <p:spPr>
          <a:xfrm>
            <a:off x="2782888" y="71438"/>
            <a:ext cx="3505200" cy="2976561"/>
          </a:xfrm>
          <a:prstGeom prst="rect">
            <a:avLst/>
          </a:prstGeom>
          <a:noFill/>
          <a:ln>
            <a:noFill/>
          </a:ln>
        </p:spPr>
      </p:pic>
      <p:pic>
        <p:nvPicPr>
          <p:cNvPr id="170" name="Shape 170"/>
          <p:cNvPicPr preferRelativeResize="0"/>
          <p:nvPr/>
        </p:nvPicPr>
        <p:blipFill rotWithShape="1">
          <a:blip r:embed="rId4">
            <a:alphaModFix/>
          </a:blip>
          <a:srcRect b="0" l="0" r="0" t="0"/>
          <a:stretch/>
        </p:blipFill>
        <p:spPr>
          <a:xfrm>
            <a:off x="0" y="2819400"/>
            <a:ext cx="9144000" cy="1317624"/>
          </a:xfrm>
          <a:prstGeom prst="rect">
            <a:avLst/>
          </a:prstGeom>
          <a:noFill/>
          <a:ln>
            <a:noFill/>
          </a:ln>
        </p:spPr>
      </p:pic>
      <p:sp>
        <p:nvSpPr>
          <p:cNvPr id="171" name="Shape 171"/>
          <p:cNvSpPr/>
          <p:nvPr/>
        </p:nvSpPr>
        <p:spPr>
          <a:xfrm>
            <a:off x="8561388" y="6445250"/>
            <a:ext cx="577850" cy="366713"/>
          </a:xfrm>
          <a:prstGeom prst="rect">
            <a:avLst/>
          </a:prstGeom>
          <a:noFill/>
          <a:ln>
            <a:noFill/>
          </a:ln>
        </p:spPr>
        <p:txBody>
          <a:bodyPr anchorCtr="0" anchor="t" bIns="45700" lIns="91425" rIns="91425" tIns="45700">
            <a:noAutofit/>
          </a:bodyPr>
          <a:lstStyle/>
          <a:p>
            <a:pPr indent="0" lvl="0" marL="0" marR="0" rtl="0" algn="l">
              <a:spcBef>
                <a:spcPts val="0"/>
              </a:spcBef>
              <a:spcAft>
                <a:spcPts val="0"/>
              </a:spcAft>
              <a:buSzPct val="25000"/>
              <a:buNone/>
            </a:pPr>
            <a:fld id="{00000000-1234-1234-1234-123412341234}" type="slidenum">
              <a:rPr lang="en-US" sz="1800">
                <a:solidFill>
                  <a:srgbClr val="000000"/>
                </a:solidFill>
                <a:latin typeface="Verdana"/>
                <a:ea typeface="Verdana"/>
                <a:cs typeface="Verdana"/>
                <a:sym typeface="Verdana"/>
              </a:rPr>
              <a:t>‹#›</a:t>
            </a:fld>
          </a:p>
        </p:txBody>
      </p:sp>
      <p:sp>
        <p:nvSpPr>
          <p:cNvPr id="172" name="Shape 172"/>
          <p:cNvSpPr txBox="1"/>
          <p:nvPr>
            <p:ph idx="1" type="subTitle"/>
          </p:nvPr>
        </p:nvSpPr>
        <p:spPr>
          <a:xfrm>
            <a:off x="1371600" y="4343401"/>
            <a:ext cx="6400799" cy="1066799"/>
          </a:xfrm>
          <a:prstGeom prst="rect">
            <a:avLst/>
          </a:prstGeom>
          <a:noFill/>
          <a:ln>
            <a:noFill/>
          </a:ln>
        </p:spPr>
        <p:txBody>
          <a:bodyPr anchorCtr="0" anchor="t" bIns="91425" lIns="91425" rIns="91425" tIns="91425"/>
          <a:lstStyle>
            <a:lvl1pPr indent="0" lvl="0" marL="0" marR="0" rtl="0" algn="ctr">
              <a:spcBef>
                <a:spcPts val="360"/>
              </a:spcBef>
              <a:spcAft>
                <a:spcPts val="0"/>
              </a:spcAft>
              <a:buClr>
                <a:srgbClr val="888888"/>
              </a:buClr>
              <a:buFont typeface="Noto Sans Symbols"/>
              <a:buNone/>
              <a:defRPr b="0" i="0" sz="1800" u="none" cap="none" strike="noStrike">
                <a:solidFill>
                  <a:srgbClr val="888888"/>
                </a:solidFill>
                <a:latin typeface="Calibri"/>
                <a:ea typeface="Calibri"/>
                <a:cs typeface="Calibri"/>
                <a:sym typeface="Calibri"/>
              </a:defRPr>
            </a:lvl1pPr>
            <a:lvl2pPr indent="0" lvl="1" marL="457200" marR="0" rtl="0" algn="ctr">
              <a:spcBef>
                <a:spcPts val="560"/>
              </a:spcBef>
              <a:spcAft>
                <a:spcPts val="0"/>
              </a:spcAft>
              <a:buClr>
                <a:srgbClr val="888888"/>
              </a:buClr>
              <a:buFont typeface="Noto Sans Symbols"/>
              <a:buNone/>
              <a:defRPr b="0" i="0" sz="2800" u="none" cap="none" strike="noStrike">
                <a:solidFill>
                  <a:srgbClr val="888888"/>
                </a:solidFill>
                <a:latin typeface="Calibri"/>
                <a:ea typeface="Calibri"/>
                <a:cs typeface="Calibri"/>
                <a:sym typeface="Calibri"/>
              </a:defRPr>
            </a:lvl2pPr>
            <a:lvl3pPr indent="0" lvl="2" marL="914400" marR="0" rtl="0" algn="ctr">
              <a:spcBef>
                <a:spcPts val="480"/>
              </a:spcBef>
              <a:spcAft>
                <a:spcPts val="0"/>
              </a:spcAft>
              <a:buClr>
                <a:srgbClr val="888888"/>
              </a:buClr>
              <a:buFont typeface="Arial"/>
              <a:buNone/>
              <a:defRPr b="0" i="0" sz="2400" u="none" cap="none" strike="noStrike">
                <a:solidFill>
                  <a:srgbClr val="888888"/>
                </a:solidFill>
                <a:latin typeface="Calibri"/>
                <a:ea typeface="Calibri"/>
                <a:cs typeface="Calibri"/>
                <a:sym typeface="Calibri"/>
              </a:defRPr>
            </a:lvl3pPr>
            <a:lvl4pPr indent="0" lvl="3" marL="1371600" marR="0" rtl="0" algn="ctr">
              <a:spcBef>
                <a:spcPts val="400"/>
              </a:spcBef>
              <a:spcAft>
                <a:spcPts val="0"/>
              </a:spcAft>
              <a:buClr>
                <a:srgbClr val="888888"/>
              </a:buClr>
              <a:buFont typeface="Noto Sans Symbols"/>
              <a:buNone/>
              <a:defRPr b="0" i="0" sz="2000" u="none" cap="none" strike="noStrike">
                <a:solidFill>
                  <a:srgbClr val="888888"/>
                </a:solidFill>
                <a:latin typeface="Calibri"/>
                <a:ea typeface="Calibri"/>
                <a:cs typeface="Calibri"/>
                <a:sym typeface="Calibri"/>
              </a:defRPr>
            </a:lvl4pPr>
            <a:lvl5pPr indent="0" lvl="4" marL="1828800" marR="0" rtl="0" algn="ctr">
              <a:spcBef>
                <a:spcPts val="400"/>
              </a:spcBef>
              <a:spcAft>
                <a:spcPts val="0"/>
              </a:spcAft>
              <a:buClr>
                <a:srgbClr val="888888"/>
              </a:buClr>
              <a:buFont typeface="Courier New"/>
              <a:buNone/>
              <a:defRPr b="0" i="0" sz="2000" u="none" cap="none" strike="noStrike">
                <a:solidFill>
                  <a:srgbClr val="888888"/>
                </a:solidFill>
                <a:latin typeface="Calibri"/>
                <a:ea typeface="Calibri"/>
                <a:cs typeface="Calibri"/>
                <a:sym typeface="Calibri"/>
              </a:defRPr>
            </a:lvl5pPr>
            <a:lvl6pPr indent="0" lvl="5" marL="2286000" marR="0" rtl="0" algn="ctr">
              <a:spcBef>
                <a:spcPts val="400"/>
              </a:spcBef>
              <a:buClr>
                <a:srgbClr val="888888"/>
              </a:buClr>
              <a:buFont typeface="Arial"/>
              <a:buNone/>
              <a:defRPr b="0" i="0" sz="2000" u="none" cap="none" strike="noStrike">
                <a:solidFill>
                  <a:srgbClr val="888888"/>
                </a:solidFill>
                <a:latin typeface="Verdana"/>
                <a:ea typeface="Verdana"/>
                <a:cs typeface="Verdana"/>
                <a:sym typeface="Verdana"/>
              </a:defRPr>
            </a:lvl6pPr>
            <a:lvl7pPr indent="0" lvl="6" marL="2743200" marR="0" rtl="0" algn="ctr">
              <a:spcBef>
                <a:spcPts val="400"/>
              </a:spcBef>
              <a:buClr>
                <a:srgbClr val="888888"/>
              </a:buClr>
              <a:buFont typeface="Arial"/>
              <a:buNone/>
              <a:defRPr b="0" i="0" sz="2000" u="none" cap="none" strike="noStrike">
                <a:solidFill>
                  <a:srgbClr val="888888"/>
                </a:solidFill>
                <a:latin typeface="Verdana"/>
                <a:ea typeface="Verdana"/>
                <a:cs typeface="Verdana"/>
                <a:sym typeface="Verdana"/>
              </a:defRPr>
            </a:lvl7pPr>
            <a:lvl8pPr indent="0" lvl="7" marL="3200400" marR="0" rtl="0" algn="ctr">
              <a:spcBef>
                <a:spcPts val="400"/>
              </a:spcBef>
              <a:buClr>
                <a:srgbClr val="888888"/>
              </a:buClr>
              <a:buFont typeface="Arial"/>
              <a:buNone/>
              <a:defRPr b="0" i="0" sz="2000" u="none" cap="none" strike="noStrike">
                <a:solidFill>
                  <a:srgbClr val="888888"/>
                </a:solidFill>
                <a:latin typeface="Verdana"/>
                <a:ea typeface="Verdana"/>
                <a:cs typeface="Verdana"/>
                <a:sym typeface="Verdana"/>
              </a:defRPr>
            </a:lvl8pPr>
            <a:lvl9pPr indent="0" lvl="8" marL="3657600" marR="0" rtl="0" algn="ctr">
              <a:spcBef>
                <a:spcPts val="400"/>
              </a:spcBef>
              <a:buClr>
                <a:srgbClr val="888888"/>
              </a:buClr>
              <a:buFont typeface="Arial"/>
              <a:buNone/>
              <a:defRPr b="0" i="0" sz="2000" u="none" cap="none" strike="noStrike">
                <a:solidFill>
                  <a:srgbClr val="888888"/>
                </a:solidFill>
                <a:latin typeface="Verdana"/>
                <a:ea typeface="Verdana"/>
                <a:cs typeface="Verdana"/>
                <a:sym typeface="Verdana"/>
              </a:defRPr>
            </a:lvl9pPr>
          </a:lstStyle>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
  <p:cSld name="RespectAbility Title and Content">
    <p:spTree>
      <p:nvGrpSpPr>
        <p:cNvPr id="173" name="Shape 173"/>
        <p:cNvGrpSpPr/>
        <p:nvPr/>
      </p:nvGrpSpPr>
      <p:grpSpPr>
        <a:xfrm>
          <a:off x="0" y="0"/>
          <a:ext cx="0" cy="0"/>
          <a:chOff x="0" y="0"/>
          <a:chExt cx="0" cy="0"/>
        </a:xfrm>
      </p:grpSpPr>
      <p:sp>
        <p:nvSpPr>
          <p:cNvPr id="174" name="Shape 174"/>
          <p:cNvSpPr/>
          <p:nvPr/>
        </p:nvSpPr>
        <p:spPr>
          <a:xfrm>
            <a:off x="8561388" y="6445250"/>
            <a:ext cx="577850" cy="366713"/>
          </a:xfrm>
          <a:prstGeom prst="rect">
            <a:avLst/>
          </a:prstGeom>
          <a:noFill/>
          <a:ln>
            <a:noFill/>
          </a:ln>
        </p:spPr>
        <p:txBody>
          <a:bodyPr anchorCtr="0" anchor="t" bIns="45700" lIns="91425" rIns="91425" tIns="45700">
            <a:noAutofit/>
          </a:bodyPr>
          <a:lstStyle/>
          <a:p>
            <a:pPr indent="0" lvl="0" marL="0" marR="0" rtl="0" algn="l">
              <a:spcBef>
                <a:spcPts val="0"/>
              </a:spcBef>
              <a:spcAft>
                <a:spcPts val="0"/>
              </a:spcAft>
              <a:buSzPct val="25000"/>
              <a:buNone/>
            </a:pPr>
            <a:fld id="{00000000-1234-1234-1234-123412341234}" type="slidenum">
              <a:rPr lang="en-US" sz="1800">
                <a:solidFill>
                  <a:srgbClr val="003399"/>
                </a:solidFill>
                <a:latin typeface="Verdana"/>
                <a:ea typeface="Verdana"/>
                <a:cs typeface="Verdana"/>
                <a:sym typeface="Verdana"/>
              </a:rPr>
              <a:t>‹#›</a:t>
            </a:fld>
          </a:p>
        </p:txBody>
      </p:sp>
      <p:sp>
        <p:nvSpPr>
          <p:cNvPr id="175" name="Shape 175"/>
          <p:cNvSpPr/>
          <p:nvPr/>
        </p:nvSpPr>
        <p:spPr>
          <a:xfrm>
            <a:off x="8561388" y="6445250"/>
            <a:ext cx="577850" cy="366713"/>
          </a:xfrm>
          <a:prstGeom prst="rect">
            <a:avLst/>
          </a:prstGeom>
          <a:noFill/>
          <a:ln>
            <a:noFill/>
          </a:ln>
        </p:spPr>
        <p:txBody>
          <a:bodyPr anchorCtr="0" anchor="t" bIns="45700" lIns="91425" rIns="91425" tIns="45700">
            <a:noAutofit/>
          </a:bodyPr>
          <a:lstStyle/>
          <a:p>
            <a:pPr indent="0" lvl="0" marL="0" marR="0" rtl="0" algn="l">
              <a:spcBef>
                <a:spcPts val="0"/>
              </a:spcBef>
              <a:spcAft>
                <a:spcPts val="0"/>
              </a:spcAft>
              <a:buSzPct val="25000"/>
              <a:buNone/>
            </a:pPr>
            <a:fld id="{00000000-1234-1234-1234-123412341234}" type="slidenum">
              <a:rPr lang="en-US" sz="1800">
                <a:solidFill>
                  <a:srgbClr val="003399"/>
                </a:solidFill>
                <a:latin typeface="Verdana"/>
                <a:ea typeface="Verdana"/>
                <a:cs typeface="Verdana"/>
                <a:sym typeface="Verdana"/>
              </a:rPr>
              <a:t>‹#›</a:t>
            </a:fld>
          </a:p>
        </p:txBody>
      </p:sp>
      <p:sp>
        <p:nvSpPr>
          <p:cNvPr id="176" name="Shape 176"/>
          <p:cNvSpPr/>
          <p:nvPr/>
        </p:nvSpPr>
        <p:spPr>
          <a:xfrm>
            <a:off x="-4763" y="1066800"/>
            <a:ext cx="9144001" cy="152399"/>
          </a:xfrm>
          <a:prstGeom prst="rect">
            <a:avLst/>
          </a:prstGeom>
          <a:solidFill>
            <a:srgbClr val="FF0000"/>
          </a:solidFill>
          <a:ln cap="flat" cmpd="sng" w="25400">
            <a:solidFill>
              <a:srgbClr val="FF0000"/>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spcAft>
                <a:spcPts val="0"/>
              </a:spcAft>
              <a:buNone/>
            </a:pPr>
            <a:r>
              <a:t/>
            </a:r>
            <a:endParaRPr sz="1800">
              <a:solidFill>
                <a:srgbClr val="FFFFFF"/>
              </a:solidFill>
              <a:latin typeface="Arial"/>
              <a:ea typeface="Arial"/>
              <a:cs typeface="Arial"/>
              <a:sym typeface="Arial"/>
            </a:endParaRPr>
          </a:p>
        </p:txBody>
      </p:sp>
      <p:sp>
        <p:nvSpPr>
          <p:cNvPr id="177" name="Shape 177"/>
          <p:cNvSpPr txBox="1"/>
          <p:nvPr>
            <p:ph type="title"/>
          </p:nvPr>
        </p:nvSpPr>
        <p:spPr>
          <a:xfrm>
            <a:off x="0" y="0"/>
            <a:ext cx="9144000" cy="1143000"/>
          </a:xfrm>
          <a:prstGeom prst="rect">
            <a:avLst/>
          </a:prstGeom>
          <a:solidFill>
            <a:srgbClr val="003399"/>
          </a:solidFill>
          <a:ln>
            <a:noFill/>
          </a:ln>
        </p:spPr>
        <p:txBody>
          <a:bodyPr anchorCtr="0" anchor="ctr" bIns="91425" lIns="91425" rIns="91425" tIns="91425"/>
          <a:lstStyle>
            <a:lvl1pPr indent="0" lvl="0" marL="0" marR="0" rtl="0" algn="ctr">
              <a:spcBef>
                <a:spcPts val="0"/>
              </a:spcBef>
              <a:spcAft>
                <a:spcPts val="0"/>
              </a:spcAft>
              <a:buNone/>
              <a:defRPr b="0" i="0" sz="4400" u="none" cap="none" strike="noStrike">
                <a:solidFill>
                  <a:schemeClr val="lt1"/>
                </a:solidFill>
                <a:latin typeface="Calibri"/>
                <a:ea typeface="Calibri"/>
                <a:cs typeface="Calibri"/>
                <a:sym typeface="Calibri"/>
              </a:defRPr>
            </a:lvl1pPr>
            <a:lvl2pPr indent="0" lvl="1" marL="0" marR="0" rtl="0" algn="ctr">
              <a:spcBef>
                <a:spcPts val="0"/>
              </a:spcBef>
              <a:spcAft>
                <a:spcPts val="0"/>
              </a:spcAft>
              <a:buNone/>
              <a:defRPr b="0" i="0" sz="4400" u="none" cap="none" strike="noStrike">
                <a:solidFill>
                  <a:schemeClr val="lt1"/>
                </a:solidFill>
                <a:latin typeface="Calibri"/>
                <a:ea typeface="Calibri"/>
                <a:cs typeface="Calibri"/>
                <a:sym typeface="Calibri"/>
              </a:defRPr>
            </a:lvl2pPr>
            <a:lvl3pPr indent="0" lvl="2" marL="0" marR="0" rtl="0" algn="ctr">
              <a:spcBef>
                <a:spcPts val="0"/>
              </a:spcBef>
              <a:spcAft>
                <a:spcPts val="0"/>
              </a:spcAft>
              <a:buNone/>
              <a:defRPr b="0" i="0" sz="4400" u="none" cap="none" strike="noStrike">
                <a:solidFill>
                  <a:schemeClr val="lt1"/>
                </a:solidFill>
                <a:latin typeface="Calibri"/>
                <a:ea typeface="Calibri"/>
                <a:cs typeface="Calibri"/>
                <a:sym typeface="Calibri"/>
              </a:defRPr>
            </a:lvl3pPr>
            <a:lvl4pPr indent="0" lvl="3" marL="0" marR="0" rtl="0" algn="ctr">
              <a:spcBef>
                <a:spcPts val="0"/>
              </a:spcBef>
              <a:spcAft>
                <a:spcPts val="0"/>
              </a:spcAft>
              <a:buNone/>
              <a:defRPr b="0" i="0" sz="4400" u="none" cap="none" strike="noStrike">
                <a:solidFill>
                  <a:schemeClr val="lt1"/>
                </a:solidFill>
                <a:latin typeface="Calibri"/>
                <a:ea typeface="Calibri"/>
                <a:cs typeface="Calibri"/>
                <a:sym typeface="Calibri"/>
              </a:defRPr>
            </a:lvl4pPr>
            <a:lvl5pPr indent="0" lvl="4" marL="0" marR="0" rtl="0" algn="ctr">
              <a:spcBef>
                <a:spcPts val="0"/>
              </a:spcBef>
              <a:spcAft>
                <a:spcPts val="0"/>
              </a:spcAft>
              <a:buNone/>
              <a:defRPr b="0" i="0" sz="4400" u="none" cap="none" strike="noStrike">
                <a:solidFill>
                  <a:schemeClr val="lt1"/>
                </a:solidFill>
                <a:latin typeface="Calibri"/>
                <a:ea typeface="Calibri"/>
                <a:cs typeface="Calibri"/>
                <a:sym typeface="Calibri"/>
              </a:defRPr>
            </a:lvl5pPr>
            <a:lvl6pPr indent="0" lvl="5" marL="457200" marR="0" rtl="0" algn="ctr">
              <a:spcBef>
                <a:spcPts val="0"/>
              </a:spcBef>
              <a:spcAft>
                <a:spcPts val="0"/>
              </a:spcAft>
              <a:buNone/>
              <a:defRPr b="0" i="0" sz="4400" u="none" cap="none" strike="noStrike">
                <a:solidFill>
                  <a:schemeClr val="lt1"/>
                </a:solidFill>
                <a:latin typeface="Calibri"/>
                <a:ea typeface="Calibri"/>
                <a:cs typeface="Calibri"/>
                <a:sym typeface="Calibri"/>
              </a:defRPr>
            </a:lvl6pPr>
            <a:lvl7pPr indent="0" lvl="6" marL="914400" marR="0" rtl="0" algn="ctr">
              <a:spcBef>
                <a:spcPts val="0"/>
              </a:spcBef>
              <a:spcAft>
                <a:spcPts val="0"/>
              </a:spcAft>
              <a:buNone/>
              <a:defRPr b="0" i="0" sz="4400" u="none" cap="none" strike="noStrike">
                <a:solidFill>
                  <a:schemeClr val="lt1"/>
                </a:solidFill>
                <a:latin typeface="Calibri"/>
                <a:ea typeface="Calibri"/>
                <a:cs typeface="Calibri"/>
                <a:sym typeface="Calibri"/>
              </a:defRPr>
            </a:lvl7pPr>
            <a:lvl8pPr indent="0" lvl="7" marL="1371600" marR="0" rtl="0" algn="ctr">
              <a:spcBef>
                <a:spcPts val="0"/>
              </a:spcBef>
              <a:spcAft>
                <a:spcPts val="0"/>
              </a:spcAft>
              <a:buNone/>
              <a:defRPr b="0" i="0" sz="4400" u="none" cap="none" strike="noStrike">
                <a:solidFill>
                  <a:schemeClr val="lt1"/>
                </a:solidFill>
                <a:latin typeface="Calibri"/>
                <a:ea typeface="Calibri"/>
                <a:cs typeface="Calibri"/>
                <a:sym typeface="Calibri"/>
              </a:defRPr>
            </a:lvl8pPr>
            <a:lvl9pPr indent="0" lvl="8" marL="1828800" marR="0" rtl="0" algn="ctr">
              <a:spcBef>
                <a:spcPts val="0"/>
              </a:spcBef>
              <a:spcAft>
                <a:spcPts val="0"/>
              </a:spcAft>
              <a:buNone/>
              <a:defRPr b="0" i="0" sz="4400" u="none" cap="none" strike="noStrike">
                <a:solidFill>
                  <a:schemeClr val="lt1"/>
                </a:solidFill>
                <a:latin typeface="Calibri"/>
                <a:ea typeface="Calibri"/>
                <a:cs typeface="Calibri"/>
                <a:sym typeface="Calibri"/>
              </a:defRPr>
            </a:lvl9pPr>
          </a:lstStyle>
          <a:p/>
        </p:txBody>
      </p:sp>
      <p:sp>
        <p:nvSpPr>
          <p:cNvPr id="178" name="Shape 178"/>
          <p:cNvSpPr txBox="1"/>
          <p:nvPr>
            <p:ph idx="1" type="body"/>
          </p:nvPr>
        </p:nvSpPr>
        <p:spPr>
          <a:xfrm>
            <a:off x="457200" y="1600200"/>
            <a:ext cx="8229600" cy="4525963"/>
          </a:xfrm>
          <a:prstGeom prst="rect">
            <a:avLst/>
          </a:prstGeom>
          <a:noFill/>
          <a:ln>
            <a:noFill/>
          </a:ln>
        </p:spPr>
        <p:txBody>
          <a:bodyPr anchorCtr="0" anchor="t" bIns="91425" lIns="91425" rIns="91425" tIns="91425"/>
          <a:lstStyle>
            <a:lvl1pPr indent="-139700" lvl="0" marL="342900" marR="0" rtl="0" algn="l">
              <a:spcBef>
                <a:spcPts val="640"/>
              </a:spcBef>
              <a:spcAft>
                <a:spcPts val="0"/>
              </a:spcAft>
              <a:buClr>
                <a:schemeClr val="dk1"/>
              </a:buClr>
              <a:buSzPct val="100000"/>
              <a:buFont typeface="Noto Sans Symbols"/>
              <a:buChar char="❖"/>
              <a:defRPr b="0" i="0" sz="3200" u="none" cap="none" strike="noStrike">
                <a:solidFill>
                  <a:schemeClr val="dk1"/>
                </a:solidFill>
                <a:latin typeface="Calibri"/>
                <a:ea typeface="Calibri"/>
                <a:cs typeface="Calibri"/>
                <a:sym typeface="Calibri"/>
              </a:defRPr>
            </a:lvl1pPr>
            <a:lvl2pPr indent="-107950" lvl="1" marL="742950" marR="0" rtl="0" algn="l">
              <a:spcBef>
                <a:spcPts val="560"/>
              </a:spcBef>
              <a:spcAft>
                <a:spcPts val="0"/>
              </a:spcAft>
              <a:buClr>
                <a:schemeClr val="dk1"/>
              </a:buClr>
              <a:buSzPct val="100000"/>
              <a:buFont typeface="Noto Sans Symbols"/>
              <a:buChar char="▪"/>
              <a:defRPr b="0" i="0" sz="2800" u="none" cap="none" strike="noStrike">
                <a:solidFill>
                  <a:schemeClr val="dk1"/>
                </a:solidFill>
                <a:latin typeface="Calibri"/>
                <a:ea typeface="Calibri"/>
                <a:cs typeface="Calibri"/>
                <a:sym typeface="Calibri"/>
              </a:defRPr>
            </a:lvl2pPr>
            <a:lvl3pPr indent="-76200" lvl="2" marL="1143000" marR="0" rtl="0" algn="l">
              <a:spcBef>
                <a:spcPts val="480"/>
              </a:spcBef>
              <a:spcAft>
                <a:spcPts val="0"/>
              </a:spcAft>
              <a:buClr>
                <a:schemeClr val="dk1"/>
              </a:buClr>
              <a:buSzPct val="100000"/>
              <a:buFont typeface="Arial"/>
              <a:buChar char="•"/>
              <a:defRPr b="0" i="0" sz="2400" u="none" cap="none" strike="noStrike">
                <a:solidFill>
                  <a:schemeClr val="dk1"/>
                </a:solidFill>
                <a:latin typeface="Calibri"/>
                <a:ea typeface="Calibri"/>
                <a:cs typeface="Calibri"/>
                <a:sym typeface="Calibri"/>
              </a:defRPr>
            </a:lvl3pPr>
            <a:lvl4pPr indent="-101600" lvl="3" marL="1600200" marR="0" rtl="0" algn="l">
              <a:spcBef>
                <a:spcPts val="400"/>
              </a:spcBef>
              <a:spcAft>
                <a:spcPts val="0"/>
              </a:spcAft>
              <a:buClr>
                <a:schemeClr val="dk1"/>
              </a:buClr>
              <a:buSzPct val="100000"/>
              <a:buFont typeface="Noto Sans Symbols"/>
              <a:buChar char="➢"/>
              <a:defRPr b="0" i="0" sz="2000" u="none" cap="none" strike="noStrike">
                <a:solidFill>
                  <a:schemeClr val="dk1"/>
                </a:solidFill>
                <a:latin typeface="Calibri"/>
                <a:ea typeface="Calibri"/>
                <a:cs typeface="Calibri"/>
                <a:sym typeface="Calibri"/>
              </a:defRPr>
            </a:lvl4pPr>
            <a:lvl5pPr indent="-101600" lvl="4" marL="2057400" marR="0" rtl="0" algn="l">
              <a:spcBef>
                <a:spcPts val="400"/>
              </a:spcBef>
              <a:spcAft>
                <a:spcPts val="0"/>
              </a:spcAft>
              <a:buClr>
                <a:schemeClr val="dk1"/>
              </a:buClr>
              <a:buSzPct val="100000"/>
              <a:buFont typeface="Courier New"/>
              <a:buChar char="o"/>
              <a:defRPr b="0" i="0" sz="2000" u="none" cap="none" strike="noStrike">
                <a:solidFill>
                  <a:schemeClr val="dk1"/>
                </a:solidFill>
                <a:latin typeface="Calibri"/>
                <a:ea typeface="Calibri"/>
                <a:cs typeface="Calibri"/>
                <a:sym typeface="Calibri"/>
              </a:defRPr>
            </a:lvl5pPr>
            <a:lvl6pPr indent="-101600" lvl="5" marL="2514600" marR="0" rtl="0" algn="l">
              <a:spcBef>
                <a:spcPts val="400"/>
              </a:spcBef>
              <a:buClr>
                <a:schemeClr val="dk1"/>
              </a:buClr>
              <a:buSzPct val="100000"/>
              <a:buFont typeface="Arial"/>
              <a:buChar char="•"/>
              <a:defRPr b="0" i="0" sz="2000" u="none" cap="none" strike="noStrike">
                <a:solidFill>
                  <a:schemeClr val="dk1"/>
                </a:solidFill>
                <a:latin typeface="Verdana"/>
                <a:ea typeface="Verdana"/>
                <a:cs typeface="Verdana"/>
                <a:sym typeface="Verdana"/>
              </a:defRPr>
            </a:lvl6pPr>
            <a:lvl7pPr indent="-101600" lvl="6" marL="2971800" marR="0" rtl="0" algn="l">
              <a:spcBef>
                <a:spcPts val="400"/>
              </a:spcBef>
              <a:buClr>
                <a:schemeClr val="dk1"/>
              </a:buClr>
              <a:buSzPct val="100000"/>
              <a:buFont typeface="Arial"/>
              <a:buChar char="•"/>
              <a:defRPr b="0" i="0" sz="2000" u="none" cap="none" strike="noStrike">
                <a:solidFill>
                  <a:schemeClr val="dk1"/>
                </a:solidFill>
                <a:latin typeface="Verdana"/>
                <a:ea typeface="Verdana"/>
                <a:cs typeface="Verdana"/>
                <a:sym typeface="Verdana"/>
              </a:defRPr>
            </a:lvl7pPr>
            <a:lvl8pPr indent="-101600" lvl="7" marL="3429000" marR="0" rtl="0" algn="l">
              <a:spcBef>
                <a:spcPts val="400"/>
              </a:spcBef>
              <a:buClr>
                <a:schemeClr val="dk1"/>
              </a:buClr>
              <a:buSzPct val="100000"/>
              <a:buFont typeface="Arial"/>
              <a:buChar char="•"/>
              <a:defRPr b="0" i="0" sz="2000" u="none" cap="none" strike="noStrike">
                <a:solidFill>
                  <a:schemeClr val="dk1"/>
                </a:solidFill>
                <a:latin typeface="Verdana"/>
                <a:ea typeface="Verdana"/>
                <a:cs typeface="Verdana"/>
                <a:sym typeface="Verdana"/>
              </a:defRPr>
            </a:lvl8pPr>
            <a:lvl9pPr indent="-101600" lvl="8" marL="3886200" marR="0" rtl="0" algn="l">
              <a:spcBef>
                <a:spcPts val="400"/>
              </a:spcBef>
              <a:buClr>
                <a:schemeClr val="dk1"/>
              </a:buClr>
              <a:buSzPct val="100000"/>
              <a:buFont typeface="Arial"/>
              <a:buChar char="•"/>
              <a:defRPr b="0" i="0" sz="2000" u="none" cap="none" strike="noStrike">
                <a:solidFill>
                  <a:schemeClr val="dk1"/>
                </a:solidFill>
                <a:latin typeface="Verdana"/>
                <a:ea typeface="Verdana"/>
                <a:cs typeface="Verdana"/>
                <a:sym typeface="Verdana"/>
              </a:defRPr>
            </a:lvl9pPr>
          </a:lstStyle>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179" name="Shape 179"/>
        <p:cNvGrpSpPr/>
        <p:nvPr/>
      </p:nvGrpSpPr>
      <p:grpSpPr>
        <a:xfrm>
          <a:off x="0" y="0"/>
          <a:ext cx="0" cy="0"/>
          <a:chOff x="0" y="0"/>
          <a:chExt cx="0" cy="0"/>
        </a:xfrm>
      </p:grpSpPr>
      <p:sp>
        <p:nvSpPr>
          <p:cNvPr id="180" name="Shape 180"/>
          <p:cNvSpPr/>
          <p:nvPr/>
        </p:nvSpPr>
        <p:spPr>
          <a:xfrm>
            <a:off x="8561388" y="6445250"/>
            <a:ext cx="582612" cy="368299"/>
          </a:xfrm>
          <a:prstGeom prst="rect">
            <a:avLst/>
          </a:prstGeom>
          <a:noFill/>
          <a:ln>
            <a:noFill/>
          </a:ln>
        </p:spPr>
        <p:txBody>
          <a:bodyPr anchorCtr="0" anchor="t" bIns="45700" lIns="91425" rIns="91425" tIns="45700">
            <a:noAutofit/>
          </a:bodyPr>
          <a:lstStyle/>
          <a:p>
            <a:pPr indent="0" lvl="0" marL="0" marR="0" rtl="0" algn="l">
              <a:spcBef>
                <a:spcPts val="0"/>
              </a:spcBef>
              <a:spcAft>
                <a:spcPts val="0"/>
              </a:spcAft>
              <a:buSzPct val="25000"/>
              <a:buNone/>
            </a:pPr>
            <a:fld id="{00000000-1234-1234-1234-123412341234}" type="slidenum">
              <a:rPr lang="en-US" sz="1800">
                <a:solidFill>
                  <a:srgbClr val="003399"/>
                </a:solidFill>
                <a:latin typeface="Verdana"/>
                <a:ea typeface="Verdana"/>
                <a:cs typeface="Verdana"/>
                <a:sym typeface="Verdana"/>
              </a:rPr>
              <a:t>‹#›</a:t>
            </a:fld>
          </a:p>
        </p:txBody>
      </p:sp>
      <p:sp>
        <p:nvSpPr>
          <p:cNvPr id="181" name="Shape 181"/>
          <p:cNvSpPr txBox="1"/>
          <p:nvPr>
            <p:ph type="title"/>
          </p:nvPr>
        </p:nvSpPr>
        <p:spPr>
          <a:xfrm>
            <a:off x="722312" y="4406900"/>
            <a:ext cx="7772400" cy="1362075"/>
          </a:xfrm>
          <a:prstGeom prst="rect">
            <a:avLst/>
          </a:prstGeom>
          <a:solidFill>
            <a:srgbClr val="003399"/>
          </a:solidFill>
          <a:ln>
            <a:noFill/>
          </a:ln>
        </p:spPr>
        <p:txBody>
          <a:bodyPr anchorCtr="0" anchor="t" bIns="91425" lIns="91425" rIns="91425" tIns="91425"/>
          <a:lstStyle>
            <a:lvl1pPr indent="0" lvl="0" marL="0" marR="0" rtl="0" algn="l">
              <a:spcBef>
                <a:spcPts val="0"/>
              </a:spcBef>
              <a:spcAft>
                <a:spcPts val="0"/>
              </a:spcAft>
              <a:buNone/>
              <a:defRPr b="1" i="0" sz="4000" u="none" cap="none" strike="noStrike">
                <a:solidFill>
                  <a:schemeClr val="lt1"/>
                </a:solidFill>
                <a:latin typeface="Calibri"/>
                <a:ea typeface="Calibri"/>
                <a:cs typeface="Calibri"/>
                <a:sym typeface="Calibri"/>
              </a:defRPr>
            </a:lvl1pPr>
            <a:lvl2pPr indent="0" lvl="1" marL="0" marR="0" rtl="0" algn="ctr">
              <a:spcBef>
                <a:spcPts val="0"/>
              </a:spcBef>
              <a:spcAft>
                <a:spcPts val="0"/>
              </a:spcAft>
              <a:buNone/>
              <a:defRPr b="0" i="0" sz="4400" u="none" cap="none" strike="noStrike">
                <a:solidFill>
                  <a:schemeClr val="lt1"/>
                </a:solidFill>
                <a:latin typeface="Calibri"/>
                <a:ea typeface="Calibri"/>
                <a:cs typeface="Calibri"/>
                <a:sym typeface="Calibri"/>
              </a:defRPr>
            </a:lvl2pPr>
            <a:lvl3pPr indent="0" lvl="2" marL="0" marR="0" rtl="0" algn="ctr">
              <a:spcBef>
                <a:spcPts val="0"/>
              </a:spcBef>
              <a:spcAft>
                <a:spcPts val="0"/>
              </a:spcAft>
              <a:buNone/>
              <a:defRPr b="0" i="0" sz="4400" u="none" cap="none" strike="noStrike">
                <a:solidFill>
                  <a:schemeClr val="lt1"/>
                </a:solidFill>
                <a:latin typeface="Calibri"/>
                <a:ea typeface="Calibri"/>
                <a:cs typeface="Calibri"/>
                <a:sym typeface="Calibri"/>
              </a:defRPr>
            </a:lvl3pPr>
            <a:lvl4pPr indent="0" lvl="3" marL="0" marR="0" rtl="0" algn="ctr">
              <a:spcBef>
                <a:spcPts val="0"/>
              </a:spcBef>
              <a:spcAft>
                <a:spcPts val="0"/>
              </a:spcAft>
              <a:buNone/>
              <a:defRPr b="0" i="0" sz="4400" u="none" cap="none" strike="noStrike">
                <a:solidFill>
                  <a:schemeClr val="lt1"/>
                </a:solidFill>
                <a:latin typeface="Calibri"/>
                <a:ea typeface="Calibri"/>
                <a:cs typeface="Calibri"/>
                <a:sym typeface="Calibri"/>
              </a:defRPr>
            </a:lvl4pPr>
            <a:lvl5pPr indent="0" lvl="4" marL="0" marR="0" rtl="0" algn="ctr">
              <a:spcBef>
                <a:spcPts val="0"/>
              </a:spcBef>
              <a:spcAft>
                <a:spcPts val="0"/>
              </a:spcAft>
              <a:buNone/>
              <a:defRPr b="0" i="0" sz="4400" u="none" cap="none" strike="noStrike">
                <a:solidFill>
                  <a:schemeClr val="lt1"/>
                </a:solidFill>
                <a:latin typeface="Calibri"/>
                <a:ea typeface="Calibri"/>
                <a:cs typeface="Calibri"/>
                <a:sym typeface="Calibri"/>
              </a:defRPr>
            </a:lvl5pPr>
            <a:lvl6pPr indent="0" lvl="5" marL="457200" marR="0" rtl="0" algn="ctr">
              <a:spcBef>
                <a:spcPts val="0"/>
              </a:spcBef>
              <a:spcAft>
                <a:spcPts val="0"/>
              </a:spcAft>
              <a:buNone/>
              <a:defRPr b="0" i="0" sz="4400" u="none" cap="none" strike="noStrike">
                <a:solidFill>
                  <a:schemeClr val="lt1"/>
                </a:solidFill>
                <a:latin typeface="Calibri"/>
                <a:ea typeface="Calibri"/>
                <a:cs typeface="Calibri"/>
                <a:sym typeface="Calibri"/>
              </a:defRPr>
            </a:lvl6pPr>
            <a:lvl7pPr indent="0" lvl="6" marL="914400" marR="0" rtl="0" algn="ctr">
              <a:spcBef>
                <a:spcPts val="0"/>
              </a:spcBef>
              <a:spcAft>
                <a:spcPts val="0"/>
              </a:spcAft>
              <a:buNone/>
              <a:defRPr b="0" i="0" sz="4400" u="none" cap="none" strike="noStrike">
                <a:solidFill>
                  <a:schemeClr val="lt1"/>
                </a:solidFill>
                <a:latin typeface="Calibri"/>
                <a:ea typeface="Calibri"/>
                <a:cs typeface="Calibri"/>
                <a:sym typeface="Calibri"/>
              </a:defRPr>
            </a:lvl7pPr>
            <a:lvl8pPr indent="0" lvl="7" marL="1371600" marR="0" rtl="0" algn="ctr">
              <a:spcBef>
                <a:spcPts val="0"/>
              </a:spcBef>
              <a:spcAft>
                <a:spcPts val="0"/>
              </a:spcAft>
              <a:buNone/>
              <a:defRPr b="0" i="0" sz="4400" u="none" cap="none" strike="noStrike">
                <a:solidFill>
                  <a:schemeClr val="lt1"/>
                </a:solidFill>
                <a:latin typeface="Calibri"/>
                <a:ea typeface="Calibri"/>
                <a:cs typeface="Calibri"/>
                <a:sym typeface="Calibri"/>
              </a:defRPr>
            </a:lvl8pPr>
            <a:lvl9pPr indent="0" lvl="8" marL="1828800" marR="0" rtl="0" algn="ctr">
              <a:spcBef>
                <a:spcPts val="0"/>
              </a:spcBef>
              <a:spcAft>
                <a:spcPts val="0"/>
              </a:spcAft>
              <a:buNone/>
              <a:defRPr b="0" i="0" sz="4400" u="none" cap="none" strike="noStrike">
                <a:solidFill>
                  <a:schemeClr val="lt1"/>
                </a:solidFill>
                <a:latin typeface="Calibri"/>
                <a:ea typeface="Calibri"/>
                <a:cs typeface="Calibri"/>
                <a:sym typeface="Calibri"/>
              </a:defRPr>
            </a:lvl9pPr>
          </a:lstStyle>
          <a:p/>
        </p:txBody>
      </p:sp>
      <p:sp>
        <p:nvSpPr>
          <p:cNvPr id="182" name="Shape 182"/>
          <p:cNvSpPr txBox="1"/>
          <p:nvPr>
            <p:ph idx="1" type="body"/>
          </p:nvPr>
        </p:nvSpPr>
        <p:spPr>
          <a:xfrm>
            <a:off x="722312" y="2906713"/>
            <a:ext cx="7772400" cy="1500187"/>
          </a:xfrm>
          <a:prstGeom prst="rect">
            <a:avLst/>
          </a:prstGeom>
          <a:noFill/>
          <a:ln>
            <a:noFill/>
          </a:ln>
        </p:spPr>
        <p:txBody>
          <a:bodyPr anchorCtr="0" anchor="b" bIns="91425" lIns="91425" rIns="91425" tIns="91425"/>
          <a:lstStyle>
            <a:lvl1pPr indent="0" lvl="0" marL="0" marR="0" rtl="0" algn="l">
              <a:spcBef>
                <a:spcPts val="400"/>
              </a:spcBef>
              <a:spcAft>
                <a:spcPts val="0"/>
              </a:spcAft>
              <a:buClr>
                <a:srgbClr val="888888"/>
              </a:buClr>
              <a:buFont typeface="Noto Sans Symbols"/>
              <a:buNone/>
              <a:defRPr b="0" i="0" sz="2000" u="none" cap="none" strike="noStrike">
                <a:solidFill>
                  <a:srgbClr val="888888"/>
                </a:solidFill>
                <a:latin typeface="Calibri"/>
                <a:ea typeface="Calibri"/>
                <a:cs typeface="Calibri"/>
                <a:sym typeface="Calibri"/>
              </a:defRPr>
            </a:lvl1pPr>
            <a:lvl2pPr indent="0" lvl="1" marL="457200" marR="0" rtl="0" algn="l">
              <a:spcBef>
                <a:spcPts val="360"/>
              </a:spcBef>
              <a:spcAft>
                <a:spcPts val="0"/>
              </a:spcAft>
              <a:buClr>
                <a:srgbClr val="888888"/>
              </a:buClr>
              <a:buFont typeface="Noto Sans Symbols"/>
              <a:buNone/>
              <a:defRPr b="0" i="0" sz="1800" u="none" cap="none" strike="noStrike">
                <a:solidFill>
                  <a:srgbClr val="888888"/>
                </a:solidFill>
                <a:latin typeface="Calibri"/>
                <a:ea typeface="Calibri"/>
                <a:cs typeface="Calibri"/>
                <a:sym typeface="Calibri"/>
              </a:defRPr>
            </a:lvl2pPr>
            <a:lvl3pPr indent="0" lvl="2" marL="914400" marR="0" rtl="0" algn="l">
              <a:spcBef>
                <a:spcPts val="320"/>
              </a:spcBef>
              <a:spcAft>
                <a:spcPts val="0"/>
              </a:spcAft>
              <a:buClr>
                <a:srgbClr val="888888"/>
              </a:buClr>
              <a:buFont typeface="Arial"/>
              <a:buNone/>
              <a:defRPr b="0" i="0" sz="1600" u="none" cap="none" strike="noStrike">
                <a:solidFill>
                  <a:srgbClr val="888888"/>
                </a:solidFill>
                <a:latin typeface="Calibri"/>
                <a:ea typeface="Calibri"/>
                <a:cs typeface="Calibri"/>
                <a:sym typeface="Calibri"/>
              </a:defRPr>
            </a:lvl3pPr>
            <a:lvl4pPr indent="0" lvl="3" marL="1371600" marR="0" rtl="0" algn="l">
              <a:spcBef>
                <a:spcPts val="280"/>
              </a:spcBef>
              <a:spcAft>
                <a:spcPts val="0"/>
              </a:spcAft>
              <a:buClr>
                <a:srgbClr val="888888"/>
              </a:buClr>
              <a:buFont typeface="Noto Sans Symbols"/>
              <a:buNone/>
              <a:defRPr b="0" i="0" sz="1400" u="none" cap="none" strike="noStrike">
                <a:solidFill>
                  <a:srgbClr val="888888"/>
                </a:solidFill>
                <a:latin typeface="Calibri"/>
                <a:ea typeface="Calibri"/>
                <a:cs typeface="Calibri"/>
                <a:sym typeface="Calibri"/>
              </a:defRPr>
            </a:lvl4pPr>
            <a:lvl5pPr indent="0" lvl="4" marL="1828800" marR="0" rtl="0" algn="l">
              <a:spcBef>
                <a:spcPts val="280"/>
              </a:spcBef>
              <a:spcAft>
                <a:spcPts val="0"/>
              </a:spcAft>
              <a:buClr>
                <a:srgbClr val="888888"/>
              </a:buClr>
              <a:buFont typeface="Courier New"/>
              <a:buNone/>
              <a:defRPr b="0" i="0" sz="1400" u="none" cap="none" strike="noStrike">
                <a:solidFill>
                  <a:srgbClr val="888888"/>
                </a:solidFill>
                <a:latin typeface="Calibri"/>
                <a:ea typeface="Calibri"/>
                <a:cs typeface="Calibri"/>
                <a:sym typeface="Calibri"/>
              </a:defRPr>
            </a:lvl5pPr>
            <a:lvl6pPr indent="0" lvl="5" marL="2286000" marR="0" rtl="0" algn="l">
              <a:spcBef>
                <a:spcPts val="280"/>
              </a:spcBef>
              <a:buClr>
                <a:srgbClr val="888888"/>
              </a:buClr>
              <a:buFont typeface="Arial"/>
              <a:buNone/>
              <a:defRPr b="0" i="0" sz="1400" u="none" cap="none" strike="noStrike">
                <a:solidFill>
                  <a:srgbClr val="888888"/>
                </a:solidFill>
                <a:latin typeface="Verdana"/>
                <a:ea typeface="Verdana"/>
                <a:cs typeface="Verdana"/>
                <a:sym typeface="Verdana"/>
              </a:defRPr>
            </a:lvl6pPr>
            <a:lvl7pPr indent="0" lvl="6" marL="2743200" marR="0" rtl="0" algn="l">
              <a:spcBef>
                <a:spcPts val="280"/>
              </a:spcBef>
              <a:buClr>
                <a:srgbClr val="888888"/>
              </a:buClr>
              <a:buFont typeface="Arial"/>
              <a:buNone/>
              <a:defRPr b="0" i="0" sz="1400" u="none" cap="none" strike="noStrike">
                <a:solidFill>
                  <a:srgbClr val="888888"/>
                </a:solidFill>
                <a:latin typeface="Verdana"/>
                <a:ea typeface="Verdana"/>
                <a:cs typeface="Verdana"/>
                <a:sym typeface="Verdana"/>
              </a:defRPr>
            </a:lvl7pPr>
            <a:lvl8pPr indent="0" lvl="7" marL="3200400" marR="0" rtl="0" algn="l">
              <a:spcBef>
                <a:spcPts val="280"/>
              </a:spcBef>
              <a:buClr>
                <a:srgbClr val="888888"/>
              </a:buClr>
              <a:buFont typeface="Arial"/>
              <a:buNone/>
              <a:defRPr b="0" i="0" sz="1400" u="none" cap="none" strike="noStrike">
                <a:solidFill>
                  <a:srgbClr val="888888"/>
                </a:solidFill>
                <a:latin typeface="Verdana"/>
                <a:ea typeface="Verdana"/>
                <a:cs typeface="Verdana"/>
                <a:sym typeface="Verdana"/>
              </a:defRPr>
            </a:lvl8pPr>
            <a:lvl9pPr indent="0" lvl="8" marL="3657600" marR="0" rtl="0" algn="l">
              <a:spcBef>
                <a:spcPts val="280"/>
              </a:spcBef>
              <a:buClr>
                <a:srgbClr val="888888"/>
              </a:buClr>
              <a:buFont typeface="Arial"/>
              <a:buNone/>
              <a:defRPr b="0" i="0" sz="1400" u="none" cap="none" strike="noStrike">
                <a:solidFill>
                  <a:srgbClr val="888888"/>
                </a:solidFill>
                <a:latin typeface="Verdana"/>
                <a:ea typeface="Verdana"/>
                <a:cs typeface="Verdana"/>
                <a:sym typeface="Verdana"/>
              </a:defRPr>
            </a:lvl9pPr>
          </a:lstStyle>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TxTwoObj">
  <p:cSld name="Comparison">
    <p:spTree>
      <p:nvGrpSpPr>
        <p:cNvPr id="183" name="Shape 183"/>
        <p:cNvGrpSpPr/>
        <p:nvPr/>
      </p:nvGrpSpPr>
      <p:grpSpPr>
        <a:xfrm>
          <a:off x="0" y="0"/>
          <a:ext cx="0" cy="0"/>
          <a:chOff x="0" y="0"/>
          <a:chExt cx="0" cy="0"/>
        </a:xfrm>
      </p:grpSpPr>
      <p:sp>
        <p:nvSpPr>
          <p:cNvPr id="184" name="Shape 184"/>
          <p:cNvSpPr/>
          <p:nvPr/>
        </p:nvSpPr>
        <p:spPr>
          <a:xfrm>
            <a:off x="8561388" y="6445250"/>
            <a:ext cx="582612" cy="368299"/>
          </a:xfrm>
          <a:prstGeom prst="rect">
            <a:avLst/>
          </a:prstGeom>
          <a:noFill/>
          <a:ln>
            <a:noFill/>
          </a:ln>
        </p:spPr>
        <p:txBody>
          <a:bodyPr anchorCtr="0" anchor="t" bIns="45700" lIns="91425" rIns="91425" tIns="45700">
            <a:noAutofit/>
          </a:bodyPr>
          <a:lstStyle/>
          <a:p>
            <a:pPr indent="0" lvl="0" marL="0" marR="0" rtl="0" algn="l">
              <a:spcBef>
                <a:spcPts val="0"/>
              </a:spcBef>
              <a:spcAft>
                <a:spcPts val="0"/>
              </a:spcAft>
              <a:buSzPct val="25000"/>
              <a:buNone/>
            </a:pPr>
            <a:fld id="{00000000-1234-1234-1234-123412341234}" type="slidenum">
              <a:rPr lang="en-US" sz="1800">
                <a:solidFill>
                  <a:srgbClr val="003399"/>
                </a:solidFill>
                <a:latin typeface="Verdana"/>
                <a:ea typeface="Verdana"/>
                <a:cs typeface="Verdana"/>
                <a:sym typeface="Verdana"/>
              </a:rPr>
              <a:t>‹#›</a:t>
            </a:fld>
          </a:p>
        </p:txBody>
      </p:sp>
      <p:sp>
        <p:nvSpPr>
          <p:cNvPr id="185" name="Shape 185"/>
          <p:cNvSpPr/>
          <p:nvPr/>
        </p:nvSpPr>
        <p:spPr>
          <a:xfrm>
            <a:off x="-4763" y="1066800"/>
            <a:ext cx="9144001" cy="152399"/>
          </a:xfrm>
          <a:prstGeom prst="rect">
            <a:avLst/>
          </a:prstGeom>
          <a:solidFill>
            <a:srgbClr val="FF0000"/>
          </a:solidFill>
          <a:ln cap="flat" cmpd="sng" w="25400">
            <a:solidFill>
              <a:srgbClr val="FF0000"/>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spcAft>
                <a:spcPts val="0"/>
              </a:spcAft>
              <a:buNone/>
            </a:pPr>
            <a:r>
              <a:t/>
            </a:r>
            <a:endParaRPr sz="1800">
              <a:solidFill>
                <a:srgbClr val="FFFFFF"/>
              </a:solidFill>
              <a:latin typeface="Arial"/>
              <a:ea typeface="Arial"/>
              <a:cs typeface="Arial"/>
              <a:sym typeface="Arial"/>
            </a:endParaRPr>
          </a:p>
        </p:txBody>
      </p:sp>
      <p:sp>
        <p:nvSpPr>
          <p:cNvPr id="186" name="Shape 186"/>
          <p:cNvSpPr txBox="1"/>
          <p:nvPr>
            <p:ph type="title"/>
          </p:nvPr>
        </p:nvSpPr>
        <p:spPr>
          <a:xfrm>
            <a:off x="0" y="0"/>
            <a:ext cx="9144000" cy="1143000"/>
          </a:xfrm>
          <a:prstGeom prst="rect">
            <a:avLst/>
          </a:prstGeom>
          <a:solidFill>
            <a:srgbClr val="003399"/>
          </a:solidFill>
          <a:ln>
            <a:noFill/>
          </a:ln>
        </p:spPr>
        <p:txBody>
          <a:bodyPr anchorCtr="0" anchor="ctr" bIns="91425" lIns="91425" rIns="91425" tIns="91425"/>
          <a:lstStyle>
            <a:lvl1pPr indent="0" lvl="0" marL="0" marR="0" rtl="0" algn="ctr">
              <a:spcBef>
                <a:spcPts val="0"/>
              </a:spcBef>
              <a:spcAft>
                <a:spcPts val="0"/>
              </a:spcAft>
              <a:buNone/>
              <a:defRPr b="0" i="0" sz="4400" u="none" cap="none" strike="noStrike">
                <a:solidFill>
                  <a:schemeClr val="lt1"/>
                </a:solidFill>
                <a:latin typeface="Calibri"/>
                <a:ea typeface="Calibri"/>
                <a:cs typeface="Calibri"/>
                <a:sym typeface="Calibri"/>
              </a:defRPr>
            </a:lvl1pPr>
            <a:lvl2pPr indent="0" lvl="1" marL="0" marR="0" rtl="0" algn="ctr">
              <a:spcBef>
                <a:spcPts val="0"/>
              </a:spcBef>
              <a:spcAft>
                <a:spcPts val="0"/>
              </a:spcAft>
              <a:buNone/>
              <a:defRPr b="0" i="0" sz="4400" u="none" cap="none" strike="noStrike">
                <a:solidFill>
                  <a:schemeClr val="lt1"/>
                </a:solidFill>
                <a:latin typeface="Calibri"/>
                <a:ea typeface="Calibri"/>
                <a:cs typeface="Calibri"/>
                <a:sym typeface="Calibri"/>
              </a:defRPr>
            </a:lvl2pPr>
            <a:lvl3pPr indent="0" lvl="2" marL="0" marR="0" rtl="0" algn="ctr">
              <a:spcBef>
                <a:spcPts val="0"/>
              </a:spcBef>
              <a:spcAft>
                <a:spcPts val="0"/>
              </a:spcAft>
              <a:buNone/>
              <a:defRPr b="0" i="0" sz="4400" u="none" cap="none" strike="noStrike">
                <a:solidFill>
                  <a:schemeClr val="lt1"/>
                </a:solidFill>
                <a:latin typeface="Calibri"/>
                <a:ea typeface="Calibri"/>
                <a:cs typeface="Calibri"/>
                <a:sym typeface="Calibri"/>
              </a:defRPr>
            </a:lvl3pPr>
            <a:lvl4pPr indent="0" lvl="3" marL="0" marR="0" rtl="0" algn="ctr">
              <a:spcBef>
                <a:spcPts val="0"/>
              </a:spcBef>
              <a:spcAft>
                <a:spcPts val="0"/>
              </a:spcAft>
              <a:buNone/>
              <a:defRPr b="0" i="0" sz="4400" u="none" cap="none" strike="noStrike">
                <a:solidFill>
                  <a:schemeClr val="lt1"/>
                </a:solidFill>
                <a:latin typeface="Calibri"/>
                <a:ea typeface="Calibri"/>
                <a:cs typeface="Calibri"/>
                <a:sym typeface="Calibri"/>
              </a:defRPr>
            </a:lvl4pPr>
            <a:lvl5pPr indent="0" lvl="4" marL="0" marR="0" rtl="0" algn="ctr">
              <a:spcBef>
                <a:spcPts val="0"/>
              </a:spcBef>
              <a:spcAft>
                <a:spcPts val="0"/>
              </a:spcAft>
              <a:buNone/>
              <a:defRPr b="0" i="0" sz="4400" u="none" cap="none" strike="noStrike">
                <a:solidFill>
                  <a:schemeClr val="lt1"/>
                </a:solidFill>
                <a:latin typeface="Calibri"/>
                <a:ea typeface="Calibri"/>
                <a:cs typeface="Calibri"/>
                <a:sym typeface="Calibri"/>
              </a:defRPr>
            </a:lvl5pPr>
            <a:lvl6pPr indent="0" lvl="5" marL="457200" marR="0" rtl="0" algn="ctr">
              <a:spcBef>
                <a:spcPts val="0"/>
              </a:spcBef>
              <a:spcAft>
                <a:spcPts val="0"/>
              </a:spcAft>
              <a:buNone/>
              <a:defRPr b="0" i="0" sz="4400" u="none" cap="none" strike="noStrike">
                <a:solidFill>
                  <a:schemeClr val="lt1"/>
                </a:solidFill>
                <a:latin typeface="Calibri"/>
                <a:ea typeface="Calibri"/>
                <a:cs typeface="Calibri"/>
                <a:sym typeface="Calibri"/>
              </a:defRPr>
            </a:lvl6pPr>
            <a:lvl7pPr indent="0" lvl="6" marL="914400" marR="0" rtl="0" algn="ctr">
              <a:spcBef>
                <a:spcPts val="0"/>
              </a:spcBef>
              <a:spcAft>
                <a:spcPts val="0"/>
              </a:spcAft>
              <a:buNone/>
              <a:defRPr b="0" i="0" sz="4400" u="none" cap="none" strike="noStrike">
                <a:solidFill>
                  <a:schemeClr val="lt1"/>
                </a:solidFill>
                <a:latin typeface="Calibri"/>
                <a:ea typeface="Calibri"/>
                <a:cs typeface="Calibri"/>
                <a:sym typeface="Calibri"/>
              </a:defRPr>
            </a:lvl7pPr>
            <a:lvl8pPr indent="0" lvl="7" marL="1371600" marR="0" rtl="0" algn="ctr">
              <a:spcBef>
                <a:spcPts val="0"/>
              </a:spcBef>
              <a:spcAft>
                <a:spcPts val="0"/>
              </a:spcAft>
              <a:buNone/>
              <a:defRPr b="0" i="0" sz="4400" u="none" cap="none" strike="noStrike">
                <a:solidFill>
                  <a:schemeClr val="lt1"/>
                </a:solidFill>
                <a:latin typeface="Calibri"/>
                <a:ea typeface="Calibri"/>
                <a:cs typeface="Calibri"/>
                <a:sym typeface="Calibri"/>
              </a:defRPr>
            </a:lvl8pPr>
            <a:lvl9pPr indent="0" lvl="8" marL="1828800" marR="0" rtl="0" algn="ctr">
              <a:spcBef>
                <a:spcPts val="0"/>
              </a:spcBef>
              <a:spcAft>
                <a:spcPts val="0"/>
              </a:spcAft>
              <a:buNone/>
              <a:defRPr b="0" i="0" sz="4400" u="none" cap="none" strike="noStrike">
                <a:solidFill>
                  <a:schemeClr val="lt1"/>
                </a:solidFill>
                <a:latin typeface="Calibri"/>
                <a:ea typeface="Calibri"/>
                <a:cs typeface="Calibri"/>
                <a:sym typeface="Calibri"/>
              </a:defRPr>
            </a:lvl9pPr>
          </a:lstStyle>
          <a:p/>
        </p:txBody>
      </p:sp>
      <p:sp>
        <p:nvSpPr>
          <p:cNvPr id="187" name="Shape 187"/>
          <p:cNvSpPr txBox="1"/>
          <p:nvPr>
            <p:ph idx="1" type="body"/>
          </p:nvPr>
        </p:nvSpPr>
        <p:spPr>
          <a:xfrm>
            <a:off x="457200" y="1447800"/>
            <a:ext cx="4040187" cy="727074"/>
          </a:xfrm>
          <a:prstGeom prst="rect">
            <a:avLst/>
          </a:prstGeom>
          <a:noFill/>
          <a:ln>
            <a:noFill/>
          </a:ln>
        </p:spPr>
        <p:txBody>
          <a:bodyPr anchorCtr="0" anchor="b" bIns="91425" lIns="91425" rIns="91425" tIns="91425"/>
          <a:lstStyle>
            <a:lvl1pPr indent="0" lvl="0" marL="0" marR="0" rtl="0" algn="l">
              <a:spcBef>
                <a:spcPts val="480"/>
              </a:spcBef>
              <a:spcAft>
                <a:spcPts val="0"/>
              </a:spcAft>
              <a:buClr>
                <a:schemeClr val="dk1"/>
              </a:buClr>
              <a:buFont typeface="Noto Sans Symbols"/>
              <a:buNone/>
              <a:defRPr b="1" i="0" sz="2400" u="none" cap="none" strike="noStrike">
                <a:solidFill>
                  <a:schemeClr val="dk1"/>
                </a:solidFill>
                <a:latin typeface="Calibri"/>
                <a:ea typeface="Calibri"/>
                <a:cs typeface="Calibri"/>
                <a:sym typeface="Calibri"/>
              </a:defRPr>
            </a:lvl1pPr>
            <a:lvl2pPr indent="0" lvl="1" marL="457200" marR="0" rtl="0" algn="l">
              <a:spcBef>
                <a:spcPts val="400"/>
              </a:spcBef>
              <a:spcAft>
                <a:spcPts val="0"/>
              </a:spcAft>
              <a:buClr>
                <a:schemeClr val="dk1"/>
              </a:buClr>
              <a:buFont typeface="Noto Sans Symbols"/>
              <a:buNone/>
              <a:defRPr b="1" i="0" sz="2000" u="none" cap="none" strike="noStrike">
                <a:solidFill>
                  <a:schemeClr val="dk1"/>
                </a:solidFill>
                <a:latin typeface="Calibri"/>
                <a:ea typeface="Calibri"/>
                <a:cs typeface="Calibri"/>
                <a:sym typeface="Calibri"/>
              </a:defRPr>
            </a:lvl2pPr>
            <a:lvl3pPr indent="0" lvl="2" marL="914400" marR="0" rtl="0" algn="l">
              <a:spcBef>
                <a:spcPts val="360"/>
              </a:spcBef>
              <a:spcAft>
                <a:spcPts val="0"/>
              </a:spcAft>
              <a:buClr>
                <a:schemeClr val="dk1"/>
              </a:buClr>
              <a:buFont typeface="Arial"/>
              <a:buNone/>
              <a:defRPr b="1" i="0" sz="1800" u="none" cap="none" strike="noStrike">
                <a:solidFill>
                  <a:schemeClr val="dk1"/>
                </a:solidFill>
                <a:latin typeface="Calibri"/>
                <a:ea typeface="Calibri"/>
                <a:cs typeface="Calibri"/>
                <a:sym typeface="Calibri"/>
              </a:defRPr>
            </a:lvl3pPr>
            <a:lvl4pPr indent="0" lvl="3" marL="1371600" marR="0" rtl="0" algn="l">
              <a:spcBef>
                <a:spcPts val="320"/>
              </a:spcBef>
              <a:spcAft>
                <a:spcPts val="0"/>
              </a:spcAft>
              <a:buClr>
                <a:schemeClr val="dk1"/>
              </a:buClr>
              <a:buFont typeface="Noto Sans Symbols"/>
              <a:buNone/>
              <a:defRPr b="1" i="0" sz="1600" u="none" cap="none" strike="noStrike">
                <a:solidFill>
                  <a:schemeClr val="dk1"/>
                </a:solidFill>
                <a:latin typeface="Calibri"/>
                <a:ea typeface="Calibri"/>
                <a:cs typeface="Calibri"/>
                <a:sym typeface="Calibri"/>
              </a:defRPr>
            </a:lvl4pPr>
            <a:lvl5pPr indent="0" lvl="4" marL="1828800" marR="0" rtl="0" algn="l">
              <a:spcBef>
                <a:spcPts val="320"/>
              </a:spcBef>
              <a:spcAft>
                <a:spcPts val="0"/>
              </a:spcAft>
              <a:buClr>
                <a:schemeClr val="dk1"/>
              </a:buClr>
              <a:buFont typeface="Courier New"/>
              <a:buNone/>
              <a:defRPr b="1" i="0" sz="1600" u="none" cap="none" strike="noStrike">
                <a:solidFill>
                  <a:schemeClr val="dk1"/>
                </a:solidFill>
                <a:latin typeface="Calibri"/>
                <a:ea typeface="Calibri"/>
                <a:cs typeface="Calibri"/>
                <a:sym typeface="Calibri"/>
              </a:defRPr>
            </a:lvl5pPr>
            <a:lvl6pPr indent="0" lvl="5" marL="2286000" marR="0" rtl="0" algn="l">
              <a:spcBef>
                <a:spcPts val="320"/>
              </a:spcBef>
              <a:buClr>
                <a:schemeClr val="dk1"/>
              </a:buClr>
              <a:buFont typeface="Arial"/>
              <a:buNone/>
              <a:defRPr b="1" i="0" sz="1600" u="none" cap="none" strike="noStrike">
                <a:solidFill>
                  <a:schemeClr val="dk1"/>
                </a:solidFill>
                <a:latin typeface="Verdana"/>
                <a:ea typeface="Verdana"/>
                <a:cs typeface="Verdana"/>
                <a:sym typeface="Verdana"/>
              </a:defRPr>
            </a:lvl6pPr>
            <a:lvl7pPr indent="0" lvl="6" marL="2743200" marR="0" rtl="0" algn="l">
              <a:spcBef>
                <a:spcPts val="320"/>
              </a:spcBef>
              <a:buClr>
                <a:schemeClr val="dk1"/>
              </a:buClr>
              <a:buFont typeface="Arial"/>
              <a:buNone/>
              <a:defRPr b="1" i="0" sz="1600" u="none" cap="none" strike="noStrike">
                <a:solidFill>
                  <a:schemeClr val="dk1"/>
                </a:solidFill>
                <a:latin typeface="Verdana"/>
                <a:ea typeface="Verdana"/>
                <a:cs typeface="Verdana"/>
                <a:sym typeface="Verdana"/>
              </a:defRPr>
            </a:lvl7pPr>
            <a:lvl8pPr indent="0" lvl="7" marL="3200400" marR="0" rtl="0" algn="l">
              <a:spcBef>
                <a:spcPts val="320"/>
              </a:spcBef>
              <a:buClr>
                <a:schemeClr val="dk1"/>
              </a:buClr>
              <a:buFont typeface="Arial"/>
              <a:buNone/>
              <a:defRPr b="1" i="0" sz="1600" u="none" cap="none" strike="noStrike">
                <a:solidFill>
                  <a:schemeClr val="dk1"/>
                </a:solidFill>
                <a:latin typeface="Verdana"/>
                <a:ea typeface="Verdana"/>
                <a:cs typeface="Verdana"/>
                <a:sym typeface="Verdana"/>
              </a:defRPr>
            </a:lvl8pPr>
            <a:lvl9pPr indent="0" lvl="8" marL="3657600" marR="0" rtl="0" algn="l">
              <a:spcBef>
                <a:spcPts val="320"/>
              </a:spcBef>
              <a:buClr>
                <a:schemeClr val="dk1"/>
              </a:buClr>
              <a:buFont typeface="Arial"/>
              <a:buNone/>
              <a:defRPr b="1" i="0" sz="1600" u="none" cap="none" strike="noStrike">
                <a:solidFill>
                  <a:schemeClr val="dk1"/>
                </a:solidFill>
                <a:latin typeface="Verdana"/>
                <a:ea typeface="Verdana"/>
                <a:cs typeface="Verdana"/>
                <a:sym typeface="Verdana"/>
              </a:defRPr>
            </a:lvl9pPr>
          </a:lstStyle>
          <a:p/>
        </p:txBody>
      </p:sp>
      <p:sp>
        <p:nvSpPr>
          <p:cNvPr id="188" name="Shape 188"/>
          <p:cNvSpPr txBox="1"/>
          <p:nvPr>
            <p:ph idx="2" type="body"/>
          </p:nvPr>
        </p:nvSpPr>
        <p:spPr>
          <a:xfrm>
            <a:off x="457200" y="2174875"/>
            <a:ext cx="4040187" cy="3951287"/>
          </a:xfrm>
          <a:prstGeom prst="rect">
            <a:avLst/>
          </a:prstGeom>
          <a:noFill/>
          <a:ln>
            <a:noFill/>
          </a:ln>
        </p:spPr>
        <p:txBody>
          <a:bodyPr anchorCtr="0" anchor="t" bIns="91425" lIns="91425" rIns="91425" tIns="91425"/>
          <a:lstStyle>
            <a:lvl1pPr indent="-190500" lvl="0" marL="342900" marR="0" rtl="0" algn="l">
              <a:spcBef>
                <a:spcPts val="480"/>
              </a:spcBef>
              <a:spcAft>
                <a:spcPts val="0"/>
              </a:spcAft>
              <a:buClr>
                <a:schemeClr val="dk1"/>
              </a:buClr>
              <a:buSzPct val="100000"/>
              <a:buFont typeface="Noto Sans Symbols"/>
              <a:buChar char="❖"/>
              <a:defRPr b="0" i="0" sz="2400" u="none" cap="none" strike="noStrike">
                <a:solidFill>
                  <a:schemeClr val="dk1"/>
                </a:solidFill>
                <a:latin typeface="Calibri"/>
                <a:ea typeface="Calibri"/>
                <a:cs typeface="Calibri"/>
                <a:sym typeface="Calibri"/>
              </a:defRPr>
            </a:lvl1pPr>
            <a:lvl2pPr indent="-158750" lvl="1" marL="742950" marR="0" rtl="0" algn="l">
              <a:spcBef>
                <a:spcPts val="400"/>
              </a:spcBef>
              <a:spcAft>
                <a:spcPts val="0"/>
              </a:spcAft>
              <a:buClr>
                <a:schemeClr val="dk1"/>
              </a:buClr>
              <a:buSzPct val="100000"/>
              <a:buFont typeface="Noto Sans Symbols"/>
              <a:buChar char="▪"/>
              <a:defRPr b="0" i="0" sz="2000" u="none" cap="none" strike="noStrike">
                <a:solidFill>
                  <a:schemeClr val="dk1"/>
                </a:solidFill>
                <a:latin typeface="Calibri"/>
                <a:ea typeface="Calibri"/>
                <a:cs typeface="Calibri"/>
                <a:sym typeface="Calibri"/>
              </a:defRPr>
            </a:lvl2pPr>
            <a:lvl3pPr indent="-114300" lvl="2" marL="1143000" marR="0" rtl="0" algn="l">
              <a:spcBef>
                <a:spcPts val="360"/>
              </a:spcBef>
              <a:spcAft>
                <a:spcPts val="0"/>
              </a:spcAft>
              <a:buClr>
                <a:schemeClr val="dk1"/>
              </a:buClr>
              <a:buSzPct val="100000"/>
              <a:buFont typeface="Arial"/>
              <a:buChar char="•"/>
              <a:defRPr b="0" i="0" sz="1800" u="none" cap="none" strike="noStrike">
                <a:solidFill>
                  <a:schemeClr val="dk1"/>
                </a:solidFill>
                <a:latin typeface="Calibri"/>
                <a:ea typeface="Calibri"/>
                <a:cs typeface="Calibri"/>
                <a:sym typeface="Calibri"/>
              </a:defRPr>
            </a:lvl3pPr>
            <a:lvl4pPr indent="-127000" lvl="3" marL="1600200" marR="0" rtl="0" algn="l">
              <a:spcBef>
                <a:spcPts val="320"/>
              </a:spcBef>
              <a:spcAft>
                <a:spcPts val="0"/>
              </a:spcAft>
              <a:buClr>
                <a:schemeClr val="dk1"/>
              </a:buClr>
              <a:buSzPct val="100000"/>
              <a:buFont typeface="Noto Sans Symbols"/>
              <a:buChar char="➢"/>
              <a:defRPr b="0" i="0" sz="1600" u="none" cap="none" strike="noStrike">
                <a:solidFill>
                  <a:schemeClr val="dk1"/>
                </a:solidFill>
                <a:latin typeface="Calibri"/>
                <a:ea typeface="Calibri"/>
                <a:cs typeface="Calibri"/>
                <a:sym typeface="Calibri"/>
              </a:defRPr>
            </a:lvl4pPr>
            <a:lvl5pPr indent="-127000" lvl="4" marL="2057400" marR="0" rtl="0" algn="l">
              <a:spcBef>
                <a:spcPts val="320"/>
              </a:spcBef>
              <a:spcAft>
                <a:spcPts val="0"/>
              </a:spcAft>
              <a:buClr>
                <a:schemeClr val="dk1"/>
              </a:buClr>
              <a:buSzPct val="100000"/>
              <a:buFont typeface="Courier New"/>
              <a:buChar char="o"/>
              <a:defRPr b="0" i="0" sz="1600" u="none" cap="none" strike="noStrike">
                <a:solidFill>
                  <a:schemeClr val="dk1"/>
                </a:solidFill>
                <a:latin typeface="Calibri"/>
                <a:ea typeface="Calibri"/>
                <a:cs typeface="Calibri"/>
                <a:sym typeface="Calibri"/>
              </a:defRPr>
            </a:lvl5pPr>
            <a:lvl6pPr indent="-127000" lvl="5" marL="2514600" marR="0" rtl="0" algn="l">
              <a:spcBef>
                <a:spcPts val="320"/>
              </a:spcBef>
              <a:buClr>
                <a:schemeClr val="dk1"/>
              </a:buClr>
              <a:buSzPct val="100000"/>
              <a:buFont typeface="Arial"/>
              <a:buChar char="•"/>
              <a:defRPr b="0" i="0" sz="1600" u="none" cap="none" strike="noStrike">
                <a:solidFill>
                  <a:schemeClr val="dk1"/>
                </a:solidFill>
                <a:latin typeface="Verdana"/>
                <a:ea typeface="Verdana"/>
                <a:cs typeface="Verdana"/>
                <a:sym typeface="Verdana"/>
              </a:defRPr>
            </a:lvl6pPr>
            <a:lvl7pPr indent="-127000" lvl="6" marL="2971800" marR="0" rtl="0" algn="l">
              <a:spcBef>
                <a:spcPts val="320"/>
              </a:spcBef>
              <a:buClr>
                <a:schemeClr val="dk1"/>
              </a:buClr>
              <a:buSzPct val="100000"/>
              <a:buFont typeface="Arial"/>
              <a:buChar char="•"/>
              <a:defRPr b="0" i="0" sz="1600" u="none" cap="none" strike="noStrike">
                <a:solidFill>
                  <a:schemeClr val="dk1"/>
                </a:solidFill>
                <a:latin typeface="Verdana"/>
                <a:ea typeface="Verdana"/>
                <a:cs typeface="Verdana"/>
                <a:sym typeface="Verdana"/>
              </a:defRPr>
            </a:lvl7pPr>
            <a:lvl8pPr indent="-127000" lvl="7" marL="3429000" marR="0" rtl="0" algn="l">
              <a:spcBef>
                <a:spcPts val="320"/>
              </a:spcBef>
              <a:buClr>
                <a:schemeClr val="dk1"/>
              </a:buClr>
              <a:buSzPct val="100000"/>
              <a:buFont typeface="Arial"/>
              <a:buChar char="•"/>
              <a:defRPr b="0" i="0" sz="1600" u="none" cap="none" strike="noStrike">
                <a:solidFill>
                  <a:schemeClr val="dk1"/>
                </a:solidFill>
                <a:latin typeface="Verdana"/>
                <a:ea typeface="Verdana"/>
                <a:cs typeface="Verdana"/>
                <a:sym typeface="Verdana"/>
              </a:defRPr>
            </a:lvl8pPr>
            <a:lvl9pPr indent="-127000" lvl="8" marL="3886200" marR="0" rtl="0" algn="l">
              <a:spcBef>
                <a:spcPts val="320"/>
              </a:spcBef>
              <a:buClr>
                <a:schemeClr val="dk1"/>
              </a:buClr>
              <a:buSzPct val="100000"/>
              <a:buFont typeface="Arial"/>
              <a:buChar char="•"/>
              <a:defRPr b="0" i="0" sz="1600" u="none" cap="none" strike="noStrike">
                <a:solidFill>
                  <a:schemeClr val="dk1"/>
                </a:solidFill>
                <a:latin typeface="Verdana"/>
                <a:ea typeface="Verdana"/>
                <a:cs typeface="Verdana"/>
                <a:sym typeface="Verdana"/>
              </a:defRPr>
            </a:lvl9pPr>
          </a:lstStyle>
          <a:p/>
        </p:txBody>
      </p:sp>
      <p:sp>
        <p:nvSpPr>
          <p:cNvPr id="189" name="Shape 189"/>
          <p:cNvSpPr txBox="1"/>
          <p:nvPr>
            <p:ph idx="3" type="body"/>
          </p:nvPr>
        </p:nvSpPr>
        <p:spPr>
          <a:xfrm>
            <a:off x="4645025" y="1447800"/>
            <a:ext cx="4041774" cy="727074"/>
          </a:xfrm>
          <a:prstGeom prst="rect">
            <a:avLst/>
          </a:prstGeom>
          <a:noFill/>
          <a:ln>
            <a:noFill/>
          </a:ln>
        </p:spPr>
        <p:txBody>
          <a:bodyPr anchorCtr="0" anchor="b" bIns="91425" lIns="91425" rIns="91425" tIns="91425"/>
          <a:lstStyle>
            <a:lvl1pPr indent="0" lvl="0" marL="0" marR="0" rtl="0" algn="l">
              <a:spcBef>
                <a:spcPts val="480"/>
              </a:spcBef>
              <a:spcAft>
                <a:spcPts val="0"/>
              </a:spcAft>
              <a:buClr>
                <a:schemeClr val="dk1"/>
              </a:buClr>
              <a:buFont typeface="Noto Sans Symbols"/>
              <a:buNone/>
              <a:defRPr b="1" i="0" sz="2400" u="none" cap="none" strike="noStrike">
                <a:solidFill>
                  <a:schemeClr val="dk1"/>
                </a:solidFill>
                <a:latin typeface="Calibri"/>
                <a:ea typeface="Calibri"/>
                <a:cs typeface="Calibri"/>
                <a:sym typeface="Calibri"/>
              </a:defRPr>
            </a:lvl1pPr>
            <a:lvl2pPr indent="0" lvl="1" marL="457200" marR="0" rtl="0" algn="l">
              <a:spcBef>
                <a:spcPts val="400"/>
              </a:spcBef>
              <a:spcAft>
                <a:spcPts val="0"/>
              </a:spcAft>
              <a:buClr>
                <a:schemeClr val="dk1"/>
              </a:buClr>
              <a:buFont typeface="Noto Sans Symbols"/>
              <a:buNone/>
              <a:defRPr b="1" i="0" sz="2000" u="none" cap="none" strike="noStrike">
                <a:solidFill>
                  <a:schemeClr val="dk1"/>
                </a:solidFill>
                <a:latin typeface="Calibri"/>
                <a:ea typeface="Calibri"/>
                <a:cs typeface="Calibri"/>
                <a:sym typeface="Calibri"/>
              </a:defRPr>
            </a:lvl2pPr>
            <a:lvl3pPr indent="0" lvl="2" marL="914400" marR="0" rtl="0" algn="l">
              <a:spcBef>
                <a:spcPts val="360"/>
              </a:spcBef>
              <a:spcAft>
                <a:spcPts val="0"/>
              </a:spcAft>
              <a:buClr>
                <a:schemeClr val="dk1"/>
              </a:buClr>
              <a:buFont typeface="Arial"/>
              <a:buNone/>
              <a:defRPr b="1" i="0" sz="1800" u="none" cap="none" strike="noStrike">
                <a:solidFill>
                  <a:schemeClr val="dk1"/>
                </a:solidFill>
                <a:latin typeface="Calibri"/>
                <a:ea typeface="Calibri"/>
                <a:cs typeface="Calibri"/>
                <a:sym typeface="Calibri"/>
              </a:defRPr>
            </a:lvl3pPr>
            <a:lvl4pPr indent="0" lvl="3" marL="1371600" marR="0" rtl="0" algn="l">
              <a:spcBef>
                <a:spcPts val="320"/>
              </a:spcBef>
              <a:spcAft>
                <a:spcPts val="0"/>
              </a:spcAft>
              <a:buClr>
                <a:schemeClr val="dk1"/>
              </a:buClr>
              <a:buFont typeface="Noto Sans Symbols"/>
              <a:buNone/>
              <a:defRPr b="1" i="0" sz="1600" u="none" cap="none" strike="noStrike">
                <a:solidFill>
                  <a:schemeClr val="dk1"/>
                </a:solidFill>
                <a:latin typeface="Calibri"/>
                <a:ea typeface="Calibri"/>
                <a:cs typeface="Calibri"/>
                <a:sym typeface="Calibri"/>
              </a:defRPr>
            </a:lvl4pPr>
            <a:lvl5pPr indent="0" lvl="4" marL="1828800" marR="0" rtl="0" algn="l">
              <a:spcBef>
                <a:spcPts val="320"/>
              </a:spcBef>
              <a:spcAft>
                <a:spcPts val="0"/>
              </a:spcAft>
              <a:buClr>
                <a:schemeClr val="dk1"/>
              </a:buClr>
              <a:buFont typeface="Courier New"/>
              <a:buNone/>
              <a:defRPr b="1" i="0" sz="1600" u="none" cap="none" strike="noStrike">
                <a:solidFill>
                  <a:schemeClr val="dk1"/>
                </a:solidFill>
                <a:latin typeface="Calibri"/>
                <a:ea typeface="Calibri"/>
                <a:cs typeface="Calibri"/>
                <a:sym typeface="Calibri"/>
              </a:defRPr>
            </a:lvl5pPr>
            <a:lvl6pPr indent="0" lvl="5" marL="2286000" marR="0" rtl="0" algn="l">
              <a:spcBef>
                <a:spcPts val="320"/>
              </a:spcBef>
              <a:buClr>
                <a:schemeClr val="dk1"/>
              </a:buClr>
              <a:buFont typeface="Arial"/>
              <a:buNone/>
              <a:defRPr b="1" i="0" sz="1600" u="none" cap="none" strike="noStrike">
                <a:solidFill>
                  <a:schemeClr val="dk1"/>
                </a:solidFill>
                <a:latin typeface="Verdana"/>
                <a:ea typeface="Verdana"/>
                <a:cs typeface="Verdana"/>
                <a:sym typeface="Verdana"/>
              </a:defRPr>
            </a:lvl6pPr>
            <a:lvl7pPr indent="0" lvl="6" marL="2743200" marR="0" rtl="0" algn="l">
              <a:spcBef>
                <a:spcPts val="320"/>
              </a:spcBef>
              <a:buClr>
                <a:schemeClr val="dk1"/>
              </a:buClr>
              <a:buFont typeface="Arial"/>
              <a:buNone/>
              <a:defRPr b="1" i="0" sz="1600" u="none" cap="none" strike="noStrike">
                <a:solidFill>
                  <a:schemeClr val="dk1"/>
                </a:solidFill>
                <a:latin typeface="Verdana"/>
                <a:ea typeface="Verdana"/>
                <a:cs typeface="Verdana"/>
                <a:sym typeface="Verdana"/>
              </a:defRPr>
            </a:lvl7pPr>
            <a:lvl8pPr indent="0" lvl="7" marL="3200400" marR="0" rtl="0" algn="l">
              <a:spcBef>
                <a:spcPts val="320"/>
              </a:spcBef>
              <a:buClr>
                <a:schemeClr val="dk1"/>
              </a:buClr>
              <a:buFont typeface="Arial"/>
              <a:buNone/>
              <a:defRPr b="1" i="0" sz="1600" u="none" cap="none" strike="noStrike">
                <a:solidFill>
                  <a:schemeClr val="dk1"/>
                </a:solidFill>
                <a:latin typeface="Verdana"/>
                <a:ea typeface="Verdana"/>
                <a:cs typeface="Verdana"/>
                <a:sym typeface="Verdana"/>
              </a:defRPr>
            </a:lvl8pPr>
            <a:lvl9pPr indent="0" lvl="8" marL="3657600" marR="0" rtl="0" algn="l">
              <a:spcBef>
                <a:spcPts val="320"/>
              </a:spcBef>
              <a:buClr>
                <a:schemeClr val="dk1"/>
              </a:buClr>
              <a:buFont typeface="Arial"/>
              <a:buNone/>
              <a:defRPr b="1" i="0" sz="1600" u="none" cap="none" strike="noStrike">
                <a:solidFill>
                  <a:schemeClr val="dk1"/>
                </a:solidFill>
                <a:latin typeface="Verdana"/>
                <a:ea typeface="Verdana"/>
                <a:cs typeface="Verdana"/>
                <a:sym typeface="Verdana"/>
              </a:defRPr>
            </a:lvl9pPr>
          </a:lstStyle>
          <a:p/>
        </p:txBody>
      </p:sp>
      <p:sp>
        <p:nvSpPr>
          <p:cNvPr id="190" name="Shape 190"/>
          <p:cNvSpPr txBox="1"/>
          <p:nvPr>
            <p:ph idx="4" type="body"/>
          </p:nvPr>
        </p:nvSpPr>
        <p:spPr>
          <a:xfrm>
            <a:off x="4645025" y="2174875"/>
            <a:ext cx="4041774" cy="3951287"/>
          </a:xfrm>
          <a:prstGeom prst="rect">
            <a:avLst/>
          </a:prstGeom>
          <a:noFill/>
          <a:ln>
            <a:noFill/>
          </a:ln>
        </p:spPr>
        <p:txBody>
          <a:bodyPr anchorCtr="0" anchor="t" bIns="91425" lIns="91425" rIns="91425" tIns="91425"/>
          <a:lstStyle>
            <a:lvl1pPr indent="-190500" lvl="0" marL="342900" marR="0" rtl="0" algn="l">
              <a:spcBef>
                <a:spcPts val="480"/>
              </a:spcBef>
              <a:spcAft>
                <a:spcPts val="0"/>
              </a:spcAft>
              <a:buClr>
                <a:schemeClr val="dk1"/>
              </a:buClr>
              <a:buSzPct val="100000"/>
              <a:buFont typeface="Noto Sans Symbols"/>
              <a:buChar char="❖"/>
              <a:defRPr b="0" i="0" sz="2400" u="none" cap="none" strike="noStrike">
                <a:solidFill>
                  <a:schemeClr val="dk1"/>
                </a:solidFill>
                <a:latin typeface="Calibri"/>
                <a:ea typeface="Calibri"/>
                <a:cs typeface="Calibri"/>
                <a:sym typeface="Calibri"/>
              </a:defRPr>
            </a:lvl1pPr>
            <a:lvl2pPr indent="-158750" lvl="1" marL="742950" marR="0" rtl="0" algn="l">
              <a:spcBef>
                <a:spcPts val="400"/>
              </a:spcBef>
              <a:spcAft>
                <a:spcPts val="0"/>
              </a:spcAft>
              <a:buClr>
                <a:schemeClr val="dk1"/>
              </a:buClr>
              <a:buSzPct val="100000"/>
              <a:buFont typeface="Noto Sans Symbols"/>
              <a:buChar char="▪"/>
              <a:defRPr b="0" i="0" sz="2000" u="none" cap="none" strike="noStrike">
                <a:solidFill>
                  <a:schemeClr val="dk1"/>
                </a:solidFill>
                <a:latin typeface="Calibri"/>
                <a:ea typeface="Calibri"/>
                <a:cs typeface="Calibri"/>
                <a:sym typeface="Calibri"/>
              </a:defRPr>
            </a:lvl2pPr>
            <a:lvl3pPr indent="-114300" lvl="2" marL="1143000" marR="0" rtl="0" algn="l">
              <a:spcBef>
                <a:spcPts val="360"/>
              </a:spcBef>
              <a:spcAft>
                <a:spcPts val="0"/>
              </a:spcAft>
              <a:buClr>
                <a:schemeClr val="dk1"/>
              </a:buClr>
              <a:buSzPct val="100000"/>
              <a:buFont typeface="Arial"/>
              <a:buChar char="•"/>
              <a:defRPr b="0" i="0" sz="1800" u="none" cap="none" strike="noStrike">
                <a:solidFill>
                  <a:schemeClr val="dk1"/>
                </a:solidFill>
                <a:latin typeface="Calibri"/>
                <a:ea typeface="Calibri"/>
                <a:cs typeface="Calibri"/>
                <a:sym typeface="Calibri"/>
              </a:defRPr>
            </a:lvl3pPr>
            <a:lvl4pPr indent="-127000" lvl="3" marL="1600200" marR="0" rtl="0" algn="l">
              <a:spcBef>
                <a:spcPts val="320"/>
              </a:spcBef>
              <a:spcAft>
                <a:spcPts val="0"/>
              </a:spcAft>
              <a:buClr>
                <a:schemeClr val="dk1"/>
              </a:buClr>
              <a:buSzPct val="100000"/>
              <a:buFont typeface="Noto Sans Symbols"/>
              <a:buChar char="➢"/>
              <a:defRPr b="0" i="0" sz="1600" u="none" cap="none" strike="noStrike">
                <a:solidFill>
                  <a:schemeClr val="dk1"/>
                </a:solidFill>
                <a:latin typeface="Calibri"/>
                <a:ea typeface="Calibri"/>
                <a:cs typeface="Calibri"/>
                <a:sym typeface="Calibri"/>
              </a:defRPr>
            </a:lvl4pPr>
            <a:lvl5pPr indent="-127000" lvl="4" marL="2057400" marR="0" rtl="0" algn="l">
              <a:spcBef>
                <a:spcPts val="320"/>
              </a:spcBef>
              <a:spcAft>
                <a:spcPts val="0"/>
              </a:spcAft>
              <a:buClr>
                <a:schemeClr val="dk1"/>
              </a:buClr>
              <a:buSzPct val="100000"/>
              <a:buFont typeface="Courier New"/>
              <a:buChar char="o"/>
              <a:defRPr b="0" i="0" sz="1600" u="none" cap="none" strike="noStrike">
                <a:solidFill>
                  <a:schemeClr val="dk1"/>
                </a:solidFill>
                <a:latin typeface="Calibri"/>
                <a:ea typeface="Calibri"/>
                <a:cs typeface="Calibri"/>
                <a:sym typeface="Calibri"/>
              </a:defRPr>
            </a:lvl5pPr>
            <a:lvl6pPr indent="-127000" lvl="5" marL="2514600" marR="0" rtl="0" algn="l">
              <a:spcBef>
                <a:spcPts val="320"/>
              </a:spcBef>
              <a:buClr>
                <a:schemeClr val="dk1"/>
              </a:buClr>
              <a:buSzPct val="100000"/>
              <a:buFont typeface="Arial"/>
              <a:buChar char="•"/>
              <a:defRPr b="0" i="0" sz="1600" u="none" cap="none" strike="noStrike">
                <a:solidFill>
                  <a:schemeClr val="dk1"/>
                </a:solidFill>
                <a:latin typeface="Verdana"/>
                <a:ea typeface="Verdana"/>
                <a:cs typeface="Verdana"/>
                <a:sym typeface="Verdana"/>
              </a:defRPr>
            </a:lvl6pPr>
            <a:lvl7pPr indent="-127000" lvl="6" marL="2971800" marR="0" rtl="0" algn="l">
              <a:spcBef>
                <a:spcPts val="320"/>
              </a:spcBef>
              <a:buClr>
                <a:schemeClr val="dk1"/>
              </a:buClr>
              <a:buSzPct val="100000"/>
              <a:buFont typeface="Arial"/>
              <a:buChar char="•"/>
              <a:defRPr b="0" i="0" sz="1600" u="none" cap="none" strike="noStrike">
                <a:solidFill>
                  <a:schemeClr val="dk1"/>
                </a:solidFill>
                <a:latin typeface="Verdana"/>
                <a:ea typeface="Verdana"/>
                <a:cs typeface="Verdana"/>
                <a:sym typeface="Verdana"/>
              </a:defRPr>
            </a:lvl7pPr>
            <a:lvl8pPr indent="-127000" lvl="7" marL="3429000" marR="0" rtl="0" algn="l">
              <a:spcBef>
                <a:spcPts val="320"/>
              </a:spcBef>
              <a:buClr>
                <a:schemeClr val="dk1"/>
              </a:buClr>
              <a:buSzPct val="100000"/>
              <a:buFont typeface="Arial"/>
              <a:buChar char="•"/>
              <a:defRPr b="0" i="0" sz="1600" u="none" cap="none" strike="noStrike">
                <a:solidFill>
                  <a:schemeClr val="dk1"/>
                </a:solidFill>
                <a:latin typeface="Verdana"/>
                <a:ea typeface="Verdana"/>
                <a:cs typeface="Verdana"/>
                <a:sym typeface="Verdana"/>
              </a:defRPr>
            </a:lvl8pPr>
            <a:lvl9pPr indent="-127000" lvl="8" marL="3886200" marR="0" rtl="0" algn="l">
              <a:spcBef>
                <a:spcPts val="320"/>
              </a:spcBef>
              <a:buClr>
                <a:schemeClr val="dk1"/>
              </a:buClr>
              <a:buSzPct val="100000"/>
              <a:buFont typeface="Arial"/>
              <a:buChar char="•"/>
              <a:defRPr b="0" i="0" sz="1600" u="none" cap="none" strike="noStrike">
                <a:solidFill>
                  <a:schemeClr val="dk1"/>
                </a:solidFill>
                <a:latin typeface="Verdana"/>
                <a:ea typeface="Verdana"/>
                <a:cs typeface="Verdana"/>
                <a:sym typeface="Verdana"/>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28" name="Shape 28"/>
        <p:cNvGrpSpPr/>
        <p:nvPr/>
      </p:nvGrpSpPr>
      <p:grpSpPr>
        <a:xfrm>
          <a:off x="0" y="0"/>
          <a:ext cx="0" cy="0"/>
          <a:chOff x="0" y="0"/>
          <a:chExt cx="0" cy="0"/>
        </a:xfrm>
      </p:grpSpPr>
      <p:sp>
        <p:nvSpPr>
          <p:cNvPr id="29" name="Shape 29"/>
          <p:cNvSpPr/>
          <p:nvPr/>
        </p:nvSpPr>
        <p:spPr>
          <a:xfrm>
            <a:off x="8561388" y="6445250"/>
            <a:ext cx="582612" cy="368299"/>
          </a:xfrm>
          <a:prstGeom prst="rect">
            <a:avLst/>
          </a:prstGeom>
          <a:noFill/>
          <a:ln>
            <a:noFill/>
          </a:ln>
        </p:spPr>
        <p:txBody>
          <a:bodyPr anchorCtr="0" anchor="t" bIns="45700" lIns="91425" rIns="91425" tIns="45700">
            <a:noAutofit/>
          </a:bodyPr>
          <a:lstStyle/>
          <a:p>
            <a:pPr indent="0" lvl="0" marL="0" marR="0" rtl="0" algn="l">
              <a:spcBef>
                <a:spcPts val="0"/>
              </a:spcBef>
              <a:spcAft>
                <a:spcPts val="0"/>
              </a:spcAft>
              <a:buSzPct val="25000"/>
              <a:buNone/>
            </a:pPr>
            <a:fld id="{00000000-1234-1234-1234-123412341234}" type="slidenum">
              <a:rPr b="0" i="0" lang="en-US" sz="1800" u="none" cap="none" strike="noStrike">
                <a:solidFill>
                  <a:srgbClr val="003399"/>
                </a:solidFill>
                <a:latin typeface="Verdana"/>
                <a:ea typeface="Verdana"/>
                <a:cs typeface="Verdana"/>
                <a:sym typeface="Verdana"/>
              </a:rPr>
              <a:t>‹#›</a:t>
            </a:fld>
          </a:p>
        </p:txBody>
      </p:sp>
      <p:sp>
        <p:nvSpPr>
          <p:cNvPr id="30" name="Shape 30"/>
          <p:cNvSpPr/>
          <p:nvPr/>
        </p:nvSpPr>
        <p:spPr>
          <a:xfrm>
            <a:off x="8561388" y="6445250"/>
            <a:ext cx="582612" cy="368299"/>
          </a:xfrm>
          <a:prstGeom prst="rect">
            <a:avLst/>
          </a:prstGeom>
          <a:noFill/>
          <a:ln>
            <a:noFill/>
          </a:ln>
        </p:spPr>
        <p:txBody>
          <a:bodyPr anchorCtr="0" anchor="t" bIns="45700" lIns="91425" rIns="91425" tIns="45700">
            <a:noAutofit/>
          </a:bodyPr>
          <a:lstStyle/>
          <a:p>
            <a:pPr indent="0" lvl="0" marL="0" marR="0" rtl="0" algn="l">
              <a:spcBef>
                <a:spcPts val="0"/>
              </a:spcBef>
              <a:spcAft>
                <a:spcPts val="0"/>
              </a:spcAft>
              <a:buSzPct val="25000"/>
              <a:buNone/>
            </a:pPr>
            <a:fld id="{00000000-1234-1234-1234-123412341234}" type="slidenum">
              <a:rPr b="0" i="0" lang="en-US" sz="1800" u="none" cap="none" strike="noStrike">
                <a:solidFill>
                  <a:srgbClr val="003399"/>
                </a:solidFill>
                <a:latin typeface="Verdana"/>
                <a:ea typeface="Verdana"/>
                <a:cs typeface="Verdana"/>
                <a:sym typeface="Verdana"/>
              </a:rPr>
              <a:t>‹#›</a:t>
            </a:fld>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191" name="Shape 191"/>
        <p:cNvGrpSpPr/>
        <p:nvPr/>
      </p:nvGrpSpPr>
      <p:grpSpPr>
        <a:xfrm>
          <a:off x="0" y="0"/>
          <a:ext cx="0" cy="0"/>
          <a:chOff x="0" y="0"/>
          <a:chExt cx="0" cy="0"/>
        </a:xfrm>
      </p:grpSpPr>
      <p:sp>
        <p:nvSpPr>
          <p:cNvPr id="192" name="Shape 192"/>
          <p:cNvSpPr/>
          <p:nvPr/>
        </p:nvSpPr>
        <p:spPr>
          <a:xfrm>
            <a:off x="8561388" y="6445250"/>
            <a:ext cx="582612" cy="368299"/>
          </a:xfrm>
          <a:prstGeom prst="rect">
            <a:avLst/>
          </a:prstGeom>
          <a:noFill/>
          <a:ln>
            <a:noFill/>
          </a:ln>
        </p:spPr>
        <p:txBody>
          <a:bodyPr anchorCtr="0" anchor="t" bIns="45700" lIns="91425" rIns="91425" tIns="45700">
            <a:noAutofit/>
          </a:bodyPr>
          <a:lstStyle/>
          <a:p>
            <a:pPr indent="0" lvl="0" marL="0" marR="0" rtl="0" algn="l">
              <a:spcBef>
                <a:spcPts val="0"/>
              </a:spcBef>
              <a:spcAft>
                <a:spcPts val="0"/>
              </a:spcAft>
              <a:buSzPct val="25000"/>
              <a:buNone/>
            </a:pPr>
            <a:fld id="{00000000-1234-1234-1234-123412341234}" type="slidenum">
              <a:rPr lang="en-US" sz="1800">
                <a:solidFill>
                  <a:srgbClr val="003399"/>
                </a:solidFill>
                <a:latin typeface="Verdana"/>
                <a:ea typeface="Verdana"/>
                <a:cs typeface="Verdana"/>
                <a:sym typeface="Verdana"/>
              </a:rPr>
              <a:t>‹#›</a:t>
            </a:fld>
          </a:p>
        </p:txBody>
      </p:sp>
      <p:sp>
        <p:nvSpPr>
          <p:cNvPr id="193" name="Shape 193"/>
          <p:cNvSpPr/>
          <p:nvPr/>
        </p:nvSpPr>
        <p:spPr>
          <a:xfrm>
            <a:off x="-4763" y="1066800"/>
            <a:ext cx="9144001" cy="152399"/>
          </a:xfrm>
          <a:prstGeom prst="rect">
            <a:avLst/>
          </a:prstGeom>
          <a:solidFill>
            <a:srgbClr val="FF0000"/>
          </a:solidFill>
          <a:ln cap="flat" cmpd="sng" w="25400">
            <a:solidFill>
              <a:srgbClr val="FF0000"/>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spcAft>
                <a:spcPts val="0"/>
              </a:spcAft>
              <a:buNone/>
            </a:pPr>
            <a:r>
              <a:t/>
            </a:r>
            <a:endParaRPr sz="1800">
              <a:solidFill>
                <a:srgbClr val="FFFFFF"/>
              </a:solidFill>
              <a:latin typeface="Arial"/>
              <a:ea typeface="Arial"/>
              <a:cs typeface="Arial"/>
              <a:sym typeface="Arial"/>
            </a:endParaRPr>
          </a:p>
        </p:txBody>
      </p:sp>
      <p:sp>
        <p:nvSpPr>
          <p:cNvPr id="194" name="Shape 194"/>
          <p:cNvSpPr txBox="1"/>
          <p:nvPr>
            <p:ph type="title"/>
          </p:nvPr>
        </p:nvSpPr>
        <p:spPr>
          <a:xfrm>
            <a:off x="0" y="0"/>
            <a:ext cx="9144000" cy="1143000"/>
          </a:xfrm>
          <a:prstGeom prst="rect">
            <a:avLst/>
          </a:prstGeom>
          <a:solidFill>
            <a:srgbClr val="003399"/>
          </a:solidFill>
          <a:ln>
            <a:noFill/>
          </a:ln>
        </p:spPr>
        <p:txBody>
          <a:bodyPr anchorCtr="0" anchor="ctr" bIns="91425" lIns="91425" rIns="91425" tIns="91425"/>
          <a:lstStyle>
            <a:lvl1pPr indent="0" lvl="0" marL="0" marR="0" rtl="0" algn="ctr">
              <a:spcBef>
                <a:spcPts val="0"/>
              </a:spcBef>
              <a:spcAft>
                <a:spcPts val="0"/>
              </a:spcAft>
              <a:buNone/>
              <a:defRPr b="0" i="0" sz="4400" u="none" cap="none" strike="noStrike">
                <a:solidFill>
                  <a:schemeClr val="lt1"/>
                </a:solidFill>
                <a:latin typeface="Calibri"/>
                <a:ea typeface="Calibri"/>
                <a:cs typeface="Calibri"/>
                <a:sym typeface="Calibri"/>
              </a:defRPr>
            </a:lvl1pPr>
            <a:lvl2pPr indent="0" lvl="1" marL="0" marR="0" rtl="0" algn="ctr">
              <a:spcBef>
                <a:spcPts val="0"/>
              </a:spcBef>
              <a:spcAft>
                <a:spcPts val="0"/>
              </a:spcAft>
              <a:buNone/>
              <a:defRPr b="0" i="0" sz="4400" u="none" cap="none" strike="noStrike">
                <a:solidFill>
                  <a:schemeClr val="lt1"/>
                </a:solidFill>
                <a:latin typeface="Calibri"/>
                <a:ea typeface="Calibri"/>
                <a:cs typeface="Calibri"/>
                <a:sym typeface="Calibri"/>
              </a:defRPr>
            </a:lvl2pPr>
            <a:lvl3pPr indent="0" lvl="2" marL="0" marR="0" rtl="0" algn="ctr">
              <a:spcBef>
                <a:spcPts val="0"/>
              </a:spcBef>
              <a:spcAft>
                <a:spcPts val="0"/>
              </a:spcAft>
              <a:buNone/>
              <a:defRPr b="0" i="0" sz="4400" u="none" cap="none" strike="noStrike">
                <a:solidFill>
                  <a:schemeClr val="lt1"/>
                </a:solidFill>
                <a:latin typeface="Calibri"/>
                <a:ea typeface="Calibri"/>
                <a:cs typeface="Calibri"/>
                <a:sym typeface="Calibri"/>
              </a:defRPr>
            </a:lvl3pPr>
            <a:lvl4pPr indent="0" lvl="3" marL="0" marR="0" rtl="0" algn="ctr">
              <a:spcBef>
                <a:spcPts val="0"/>
              </a:spcBef>
              <a:spcAft>
                <a:spcPts val="0"/>
              </a:spcAft>
              <a:buNone/>
              <a:defRPr b="0" i="0" sz="4400" u="none" cap="none" strike="noStrike">
                <a:solidFill>
                  <a:schemeClr val="lt1"/>
                </a:solidFill>
                <a:latin typeface="Calibri"/>
                <a:ea typeface="Calibri"/>
                <a:cs typeface="Calibri"/>
                <a:sym typeface="Calibri"/>
              </a:defRPr>
            </a:lvl4pPr>
            <a:lvl5pPr indent="0" lvl="4" marL="0" marR="0" rtl="0" algn="ctr">
              <a:spcBef>
                <a:spcPts val="0"/>
              </a:spcBef>
              <a:spcAft>
                <a:spcPts val="0"/>
              </a:spcAft>
              <a:buNone/>
              <a:defRPr b="0" i="0" sz="4400" u="none" cap="none" strike="noStrike">
                <a:solidFill>
                  <a:schemeClr val="lt1"/>
                </a:solidFill>
                <a:latin typeface="Calibri"/>
                <a:ea typeface="Calibri"/>
                <a:cs typeface="Calibri"/>
                <a:sym typeface="Calibri"/>
              </a:defRPr>
            </a:lvl5pPr>
            <a:lvl6pPr indent="0" lvl="5" marL="457200" marR="0" rtl="0" algn="ctr">
              <a:spcBef>
                <a:spcPts val="0"/>
              </a:spcBef>
              <a:spcAft>
                <a:spcPts val="0"/>
              </a:spcAft>
              <a:buNone/>
              <a:defRPr b="0" i="0" sz="4400" u="none" cap="none" strike="noStrike">
                <a:solidFill>
                  <a:schemeClr val="lt1"/>
                </a:solidFill>
                <a:latin typeface="Calibri"/>
                <a:ea typeface="Calibri"/>
                <a:cs typeface="Calibri"/>
                <a:sym typeface="Calibri"/>
              </a:defRPr>
            </a:lvl6pPr>
            <a:lvl7pPr indent="0" lvl="6" marL="914400" marR="0" rtl="0" algn="ctr">
              <a:spcBef>
                <a:spcPts val="0"/>
              </a:spcBef>
              <a:spcAft>
                <a:spcPts val="0"/>
              </a:spcAft>
              <a:buNone/>
              <a:defRPr b="0" i="0" sz="4400" u="none" cap="none" strike="noStrike">
                <a:solidFill>
                  <a:schemeClr val="lt1"/>
                </a:solidFill>
                <a:latin typeface="Calibri"/>
                <a:ea typeface="Calibri"/>
                <a:cs typeface="Calibri"/>
                <a:sym typeface="Calibri"/>
              </a:defRPr>
            </a:lvl7pPr>
            <a:lvl8pPr indent="0" lvl="7" marL="1371600" marR="0" rtl="0" algn="ctr">
              <a:spcBef>
                <a:spcPts val="0"/>
              </a:spcBef>
              <a:spcAft>
                <a:spcPts val="0"/>
              </a:spcAft>
              <a:buNone/>
              <a:defRPr b="0" i="0" sz="4400" u="none" cap="none" strike="noStrike">
                <a:solidFill>
                  <a:schemeClr val="lt1"/>
                </a:solidFill>
                <a:latin typeface="Calibri"/>
                <a:ea typeface="Calibri"/>
                <a:cs typeface="Calibri"/>
                <a:sym typeface="Calibri"/>
              </a:defRPr>
            </a:lvl8pPr>
            <a:lvl9pPr indent="0" lvl="8" marL="1828800" marR="0" rtl="0" algn="ctr">
              <a:spcBef>
                <a:spcPts val="0"/>
              </a:spcBef>
              <a:spcAft>
                <a:spcPts val="0"/>
              </a:spcAft>
              <a:buNone/>
              <a:defRPr b="0" i="0" sz="4400" u="none" cap="none" strike="noStrike">
                <a:solidFill>
                  <a:schemeClr val="lt1"/>
                </a:solidFill>
                <a:latin typeface="Calibri"/>
                <a:ea typeface="Calibri"/>
                <a:cs typeface="Calibri"/>
                <a:sym typeface="Calibri"/>
              </a:defRPr>
            </a:lvl9pPr>
          </a:lstStyle>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195" name="Shape 195"/>
        <p:cNvGrpSpPr/>
        <p:nvPr/>
      </p:nvGrpSpPr>
      <p:grpSpPr>
        <a:xfrm>
          <a:off x="0" y="0"/>
          <a:ext cx="0" cy="0"/>
          <a:chOff x="0" y="0"/>
          <a:chExt cx="0" cy="0"/>
        </a:xfrm>
      </p:grpSpPr>
      <p:sp>
        <p:nvSpPr>
          <p:cNvPr id="196" name="Shape 196"/>
          <p:cNvSpPr/>
          <p:nvPr/>
        </p:nvSpPr>
        <p:spPr>
          <a:xfrm>
            <a:off x="8561388" y="6445250"/>
            <a:ext cx="582612" cy="368299"/>
          </a:xfrm>
          <a:prstGeom prst="rect">
            <a:avLst/>
          </a:prstGeom>
          <a:noFill/>
          <a:ln>
            <a:noFill/>
          </a:ln>
        </p:spPr>
        <p:txBody>
          <a:bodyPr anchorCtr="0" anchor="t" bIns="45700" lIns="91425" rIns="91425" tIns="45700">
            <a:noAutofit/>
          </a:bodyPr>
          <a:lstStyle/>
          <a:p>
            <a:pPr indent="0" lvl="0" marL="0" marR="0" rtl="0" algn="l">
              <a:spcBef>
                <a:spcPts val="0"/>
              </a:spcBef>
              <a:spcAft>
                <a:spcPts val="0"/>
              </a:spcAft>
              <a:buSzPct val="25000"/>
              <a:buNone/>
            </a:pPr>
            <a:fld id="{00000000-1234-1234-1234-123412341234}" type="slidenum">
              <a:rPr lang="en-US" sz="1800">
                <a:solidFill>
                  <a:srgbClr val="003399"/>
                </a:solidFill>
                <a:latin typeface="Verdana"/>
                <a:ea typeface="Verdana"/>
                <a:cs typeface="Verdana"/>
                <a:sym typeface="Verdana"/>
              </a:rPr>
              <a:t>‹#›</a:t>
            </a:fld>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Tx">
  <p:cSld name="Content with Caption">
    <p:spTree>
      <p:nvGrpSpPr>
        <p:cNvPr id="197" name="Shape 197"/>
        <p:cNvGrpSpPr/>
        <p:nvPr/>
      </p:nvGrpSpPr>
      <p:grpSpPr>
        <a:xfrm>
          <a:off x="0" y="0"/>
          <a:ext cx="0" cy="0"/>
          <a:chOff x="0" y="0"/>
          <a:chExt cx="0" cy="0"/>
        </a:xfrm>
      </p:grpSpPr>
      <p:sp>
        <p:nvSpPr>
          <p:cNvPr id="198" name="Shape 198"/>
          <p:cNvSpPr/>
          <p:nvPr/>
        </p:nvSpPr>
        <p:spPr>
          <a:xfrm>
            <a:off x="8561388" y="6445250"/>
            <a:ext cx="582612" cy="368299"/>
          </a:xfrm>
          <a:prstGeom prst="rect">
            <a:avLst/>
          </a:prstGeom>
          <a:noFill/>
          <a:ln>
            <a:noFill/>
          </a:ln>
        </p:spPr>
        <p:txBody>
          <a:bodyPr anchorCtr="0" anchor="t" bIns="45700" lIns="91425" rIns="91425" tIns="45700">
            <a:noAutofit/>
          </a:bodyPr>
          <a:lstStyle/>
          <a:p>
            <a:pPr indent="0" lvl="0" marL="0" marR="0" rtl="0" algn="l">
              <a:spcBef>
                <a:spcPts val="0"/>
              </a:spcBef>
              <a:spcAft>
                <a:spcPts val="0"/>
              </a:spcAft>
              <a:buSzPct val="25000"/>
              <a:buNone/>
            </a:pPr>
            <a:fld id="{00000000-1234-1234-1234-123412341234}" type="slidenum">
              <a:rPr lang="en-US" sz="1800">
                <a:solidFill>
                  <a:srgbClr val="003399"/>
                </a:solidFill>
                <a:latin typeface="Verdana"/>
                <a:ea typeface="Verdana"/>
                <a:cs typeface="Verdana"/>
                <a:sym typeface="Verdana"/>
              </a:rPr>
              <a:t>‹#›</a:t>
            </a:fld>
          </a:p>
        </p:txBody>
      </p:sp>
      <p:sp>
        <p:nvSpPr>
          <p:cNvPr id="199" name="Shape 199"/>
          <p:cNvSpPr txBox="1"/>
          <p:nvPr>
            <p:ph type="title"/>
          </p:nvPr>
        </p:nvSpPr>
        <p:spPr>
          <a:xfrm>
            <a:off x="457200" y="273050"/>
            <a:ext cx="3008313" cy="1162049"/>
          </a:xfrm>
          <a:prstGeom prst="rect">
            <a:avLst/>
          </a:prstGeom>
          <a:solidFill>
            <a:srgbClr val="003399"/>
          </a:solidFill>
          <a:ln>
            <a:noFill/>
          </a:ln>
        </p:spPr>
        <p:txBody>
          <a:bodyPr anchorCtr="0" anchor="b" bIns="91425" lIns="91425" rIns="91425" tIns="91425"/>
          <a:lstStyle>
            <a:lvl1pPr indent="0" lvl="0" marL="0" marR="0" rtl="0" algn="l">
              <a:spcBef>
                <a:spcPts val="0"/>
              </a:spcBef>
              <a:spcAft>
                <a:spcPts val="0"/>
              </a:spcAft>
              <a:buNone/>
              <a:defRPr b="1" i="0" sz="2000" u="none" cap="none" strike="noStrike">
                <a:solidFill>
                  <a:schemeClr val="lt1"/>
                </a:solidFill>
                <a:latin typeface="Calibri"/>
                <a:ea typeface="Calibri"/>
                <a:cs typeface="Calibri"/>
                <a:sym typeface="Calibri"/>
              </a:defRPr>
            </a:lvl1pPr>
            <a:lvl2pPr indent="0" lvl="1" marL="0" marR="0" rtl="0" algn="ctr">
              <a:spcBef>
                <a:spcPts val="0"/>
              </a:spcBef>
              <a:spcAft>
                <a:spcPts val="0"/>
              </a:spcAft>
              <a:buNone/>
              <a:defRPr b="0" i="0" sz="4400" u="none" cap="none" strike="noStrike">
                <a:solidFill>
                  <a:schemeClr val="lt1"/>
                </a:solidFill>
                <a:latin typeface="Calibri"/>
                <a:ea typeface="Calibri"/>
                <a:cs typeface="Calibri"/>
                <a:sym typeface="Calibri"/>
              </a:defRPr>
            </a:lvl2pPr>
            <a:lvl3pPr indent="0" lvl="2" marL="0" marR="0" rtl="0" algn="ctr">
              <a:spcBef>
                <a:spcPts val="0"/>
              </a:spcBef>
              <a:spcAft>
                <a:spcPts val="0"/>
              </a:spcAft>
              <a:buNone/>
              <a:defRPr b="0" i="0" sz="4400" u="none" cap="none" strike="noStrike">
                <a:solidFill>
                  <a:schemeClr val="lt1"/>
                </a:solidFill>
                <a:latin typeface="Calibri"/>
                <a:ea typeface="Calibri"/>
                <a:cs typeface="Calibri"/>
                <a:sym typeface="Calibri"/>
              </a:defRPr>
            </a:lvl3pPr>
            <a:lvl4pPr indent="0" lvl="3" marL="0" marR="0" rtl="0" algn="ctr">
              <a:spcBef>
                <a:spcPts val="0"/>
              </a:spcBef>
              <a:spcAft>
                <a:spcPts val="0"/>
              </a:spcAft>
              <a:buNone/>
              <a:defRPr b="0" i="0" sz="4400" u="none" cap="none" strike="noStrike">
                <a:solidFill>
                  <a:schemeClr val="lt1"/>
                </a:solidFill>
                <a:latin typeface="Calibri"/>
                <a:ea typeface="Calibri"/>
                <a:cs typeface="Calibri"/>
                <a:sym typeface="Calibri"/>
              </a:defRPr>
            </a:lvl4pPr>
            <a:lvl5pPr indent="0" lvl="4" marL="0" marR="0" rtl="0" algn="ctr">
              <a:spcBef>
                <a:spcPts val="0"/>
              </a:spcBef>
              <a:spcAft>
                <a:spcPts val="0"/>
              </a:spcAft>
              <a:buNone/>
              <a:defRPr b="0" i="0" sz="4400" u="none" cap="none" strike="noStrike">
                <a:solidFill>
                  <a:schemeClr val="lt1"/>
                </a:solidFill>
                <a:latin typeface="Calibri"/>
                <a:ea typeface="Calibri"/>
                <a:cs typeface="Calibri"/>
                <a:sym typeface="Calibri"/>
              </a:defRPr>
            </a:lvl5pPr>
            <a:lvl6pPr indent="0" lvl="5" marL="457200" marR="0" rtl="0" algn="ctr">
              <a:spcBef>
                <a:spcPts val="0"/>
              </a:spcBef>
              <a:spcAft>
                <a:spcPts val="0"/>
              </a:spcAft>
              <a:buNone/>
              <a:defRPr b="0" i="0" sz="4400" u="none" cap="none" strike="noStrike">
                <a:solidFill>
                  <a:schemeClr val="lt1"/>
                </a:solidFill>
                <a:latin typeface="Calibri"/>
                <a:ea typeface="Calibri"/>
                <a:cs typeface="Calibri"/>
                <a:sym typeface="Calibri"/>
              </a:defRPr>
            </a:lvl6pPr>
            <a:lvl7pPr indent="0" lvl="6" marL="914400" marR="0" rtl="0" algn="ctr">
              <a:spcBef>
                <a:spcPts val="0"/>
              </a:spcBef>
              <a:spcAft>
                <a:spcPts val="0"/>
              </a:spcAft>
              <a:buNone/>
              <a:defRPr b="0" i="0" sz="4400" u="none" cap="none" strike="noStrike">
                <a:solidFill>
                  <a:schemeClr val="lt1"/>
                </a:solidFill>
                <a:latin typeface="Calibri"/>
                <a:ea typeface="Calibri"/>
                <a:cs typeface="Calibri"/>
                <a:sym typeface="Calibri"/>
              </a:defRPr>
            </a:lvl7pPr>
            <a:lvl8pPr indent="0" lvl="7" marL="1371600" marR="0" rtl="0" algn="ctr">
              <a:spcBef>
                <a:spcPts val="0"/>
              </a:spcBef>
              <a:spcAft>
                <a:spcPts val="0"/>
              </a:spcAft>
              <a:buNone/>
              <a:defRPr b="0" i="0" sz="4400" u="none" cap="none" strike="noStrike">
                <a:solidFill>
                  <a:schemeClr val="lt1"/>
                </a:solidFill>
                <a:latin typeface="Calibri"/>
                <a:ea typeface="Calibri"/>
                <a:cs typeface="Calibri"/>
                <a:sym typeface="Calibri"/>
              </a:defRPr>
            </a:lvl8pPr>
            <a:lvl9pPr indent="0" lvl="8" marL="1828800" marR="0" rtl="0" algn="ctr">
              <a:spcBef>
                <a:spcPts val="0"/>
              </a:spcBef>
              <a:spcAft>
                <a:spcPts val="0"/>
              </a:spcAft>
              <a:buNone/>
              <a:defRPr b="0" i="0" sz="4400" u="none" cap="none" strike="noStrike">
                <a:solidFill>
                  <a:schemeClr val="lt1"/>
                </a:solidFill>
                <a:latin typeface="Calibri"/>
                <a:ea typeface="Calibri"/>
                <a:cs typeface="Calibri"/>
                <a:sym typeface="Calibri"/>
              </a:defRPr>
            </a:lvl9pPr>
          </a:lstStyle>
          <a:p/>
        </p:txBody>
      </p:sp>
      <p:sp>
        <p:nvSpPr>
          <p:cNvPr id="200" name="Shape 200"/>
          <p:cNvSpPr txBox="1"/>
          <p:nvPr>
            <p:ph idx="1" type="body"/>
          </p:nvPr>
        </p:nvSpPr>
        <p:spPr>
          <a:xfrm>
            <a:off x="3575050" y="273050"/>
            <a:ext cx="5111750" cy="5853112"/>
          </a:xfrm>
          <a:prstGeom prst="rect">
            <a:avLst/>
          </a:prstGeom>
          <a:noFill/>
          <a:ln>
            <a:noFill/>
          </a:ln>
        </p:spPr>
        <p:txBody>
          <a:bodyPr anchorCtr="0" anchor="t" bIns="91425" lIns="91425" rIns="91425" tIns="91425"/>
          <a:lstStyle>
            <a:lvl1pPr indent="-139700" lvl="0" marL="342900" marR="0" rtl="0" algn="l">
              <a:spcBef>
                <a:spcPts val="640"/>
              </a:spcBef>
              <a:spcAft>
                <a:spcPts val="0"/>
              </a:spcAft>
              <a:buClr>
                <a:schemeClr val="dk1"/>
              </a:buClr>
              <a:buSzPct val="100000"/>
              <a:buFont typeface="Noto Sans Symbols"/>
              <a:buChar char="❖"/>
              <a:defRPr b="0" i="0" sz="3200" u="none" cap="none" strike="noStrike">
                <a:solidFill>
                  <a:schemeClr val="dk1"/>
                </a:solidFill>
                <a:latin typeface="Calibri"/>
                <a:ea typeface="Calibri"/>
                <a:cs typeface="Calibri"/>
                <a:sym typeface="Calibri"/>
              </a:defRPr>
            </a:lvl1pPr>
            <a:lvl2pPr indent="-107950" lvl="1" marL="742950" marR="0" rtl="0" algn="l">
              <a:spcBef>
                <a:spcPts val="560"/>
              </a:spcBef>
              <a:spcAft>
                <a:spcPts val="0"/>
              </a:spcAft>
              <a:buClr>
                <a:schemeClr val="dk1"/>
              </a:buClr>
              <a:buSzPct val="100000"/>
              <a:buFont typeface="Noto Sans Symbols"/>
              <a:buChar char="▪"/>
              <a:defRPr b="0" i="0" sz="2800" u="none" cap="none" strike="noStrike">
                <a:solidFill>
                  <a:schemeClr val="dk1"/>
                </a:solidFill>
                <a:latin typeface="Calibri"/>
                <a:ea typeface="Calibri"/>
                <a:cs typeface="Calibri"/>
                <a:sym typeface="Calibri"/>
              </a:defRPr>
            </a:lvl2pPr>
            <a:lvl3pPr indent="-76200" lvl="2" marL="1143000" marR="0" rtl="0" algn="l">
              <a:spcBef>
                <a:spcPts val="480"/>
              </a:spcBef>
              <a:spcAft>
                <a:spcPts val="0"/>
              </a:spcAft>
              <a:buClr>
                <a:schemeClr val="dk1"/>
              </a:buClr>
              <a:buSzPct val="100000"/>
              <a:buFont typeface="Arial"/>
              <a:buChar char="•"/>
              <a:defRPr b="0" i="0" sz="2400" u="none" cap="none" strike="noStrike">
                <a:solidFill>
                  <a:schemeClr val="dk1"/>
                </a:solidFill>
                <a:latin typeface="Calibri"/>
                <a:ea typeface="Calibri"/>
                <a:cs typeface="Calibri"/>
                <a:sym typeface="Calibri"/>
              </a:defRPr>
            </a:lvl3pPr>
            <a:lvl4pPr indent="-101600" lvl="3" marL="1600200" marR="0" rtl="0" algn="l">
              <a:spcBef>
                <a:spcPts val="400"/>
              </a:spcBef>
              <a:spcAft>
                <a:spcPts val="0"/>
              </a:spcAft>
              <a:buClr>
                <a:schemeClr val="dk1"/>
              </a:buClr>
              <a:buSzPct val="100000"/>
              <a:buFont typeface="Noto Sans Symbols"/>
              <a:buChar char="➢"/>
              <a:defRPr b="0" i="0" sz="2000" u="none" cap="none" strike="noStrike">
                <a:solidFill>
                  <a:schemeClr val="dk1"/>
                </a:solidFill>
                <a:latin typeface="Calibri"/>
                <a:ea typeface="Calibri"/>
                <a:cs typeface="Calibri"/>
                <a:sym typeface="Calibri"/>
              </a:defRPr>
            </a:lvl4pPr>
            <a:lvl5pPr indent="-101600" lvl="4" marL="2057400" marR="0" rtl="0" algn="l">
              <a:spcBef>
                <a:spcPts val="400"/>
              </a:spcBef>
              <a:spcAft>
                <a:spcPts val="0"/>
              </a:spcAft>
              <a:buClr>
                <a:schemeClr val="dk1"/>
              </a:buClr>
              <a:buSzPct val="100000"/>
              <a:buFont typeface="Courier New"/>
              <a:buChar char="o"/>
              <a:defRPr b="0" i="0" sz="2000" u="none" cap="none" strike="noStrike">
                <a:solidFill>
                  <a:schemeClr val="dk1"/>
                </a:solidFill>
                <a:latin typeface="Calibri"/>
                <a:ea typeface="Calibri"/>
                <a:cs typeface="Calibri"/>
                <a:sym typeface="Calibri"/>
              </a:defRPr>
            </a:lvl5pPr>
            <a:lvl6pPr indent="-101600" lvl="5" marL="2514600" marR="0" rtl="0" algn="l">
              <a:spcBef>
                <a:spcPts val="400"/>
              </a:spcBef>
              <a:buClr>
                <a:schemeClr val="dk1"/>
              </a:buClr>
              <a:buSzPct val="100000"/>
              <a:buFont typeface="Arial"/>
              <a:buChar char="•"/>
              <a:defRPr b="0" i="0" sz="2000" u="none" cap="none" strike="noStrike">
                <a:solidFill>
                  <a:schemeClr val="dk1"/>
                </a:solidFill>
                <a:latin typeface="Verdana"/>
                <a:ea typeface="Verdana"/>
                <a:cs typeface="Verdana"/>
                <a:sym typeface="Verdana"/>
              </a:defRPr>
            </a:lvl6pPr>
            <a:lvl7pPr indent="-101600" lvl="6" marL="2971800" marR="0" rtl="0" algn="l">
              <a:spcBef>
                <a:spcPts val="400"/>
              </a:spcBef>
              <a:buClr>
                <a:schemeClr val="dk1"/>
              </a:buClr>
              <a:buSzPct val="100000"/>
              <a:buFont typeface="Arial"/>
              <a:buChar char="•"/>
              <a:defRPr b="0" i="0" sz="2000" u="none" cap="none" strike="noStrike">
                <a:solidFill>
                  <a:schemeClr val="dk1"/>
                </a:solidFill>
                <a:latin typeface="Verdana"/>
                <a:ea typeface="Verdana"/>
                <a:cs typeface="Verdana"/>
                <a:sym typeface="Verdana"/>
              </a:defRPr>
            </a:lvl7pPr>
            <a:lvl8pPr indent="-101600" lvl="7" marL="3429000" marR="0" rtl="0" algn="l">
              <a:spcBef>
                <a:spcPts val="400"/>
              </a:spcBef>
              <a:buClr>
                <a:schemeClr val="dk1"/>
              </a:buClr>
              <a:buSzPct val="100000"/>
              <a:buFont typeface="Arial"/>
              <a:buChar char="•"/>
              <a:defRPr b="0" i="0" sz="2000" u="none" cap="none" strike="noStrike">
                <a:solidFill>
                  <a:schemeClr val="dk1"/>
                </a:solidFill>
                <a:latin typeface="Verdana"/>
                <a:ea typeface="Verdana"/>
                <a:cs typeface="Verdana"/>
                <a:sym typeface="Verdana"/>
              </a:defRPr>
            </a:lvl8pPr>
            <a:lvl9pPr indent="-101600" lvl="8" marL="3886200" marR="0" rtl="0" algn="l">
              <a:spcBef>
                <a:spcPts val="400"/>
              </a:spcBef>
              <a:buClr>
                <a:schemeClr val="dk1"/>
              </a:buClr>
              <a:buSzPct val="100000"/>
              <a:buFont typeface="Arial"/>
              <a:buChar char="•"/>
              <a:defRPr b="0" i="0" sz="2000" u="none" cap="none" strike="noStrike">
                <a:solidFill>
                  <a:schemeClr val="dk1"/>
                </a:solidFill>
                <a:latin typeface="Verdana"/>
                <a:ea typeface="Verdana"/>
                <a:cs typeface="Verdana"/>
                <a:sym typeface="Verdana"/>
              </a:defRPr>
            </a:lvl9pPr>
          </a:lstStyle>
          <a:p/>
        </p:txBody>
      </p:sp>
      <p:sp>
        <p:nvSpPr>
          <p:cNvPr id="201" name="Shape 201"/>
          <p:cNvSpPr txBox="1"/>
          <p:nvPr>
            <p:ph idx="2" type="body"/>
          </p:nvPr>
        </p:nvSpPr>
        <p:spPr>
          <a:xfrm>
            <a:off x="457200" y="1435100"/>
            <a:ext cx="3008313" cy="4691063"/>
          </a:xfrm>
          <a:prstGeom prst="rect">
            <a:avLst/>
          </a:prstGeom>
          <a:noFill/>
          <a:ln>
            <a:noFill/>
          </a:ln>
        </p:spPr>
        <p:txBody>
          <a:bodyPr anchorCtr="0" anchor="t" bIns="91425" lIns="91425" rIns="91425" tIns="91425"/>
          <a:lstStyle>
            <a:lvl1pPr indent="0" lvl="0" marL="0" marR="0" rtl="0" algn="l">
              <a:spcBef>
                <a:spcPts val="280"/>
              </a:spcBef>
              <a:spcAft>
                <a:spcPts val="0"/>
              </a:spcAft>
              <a:buClr>
                <a:schemeClr val="dk1"/>
              </a:buClr>
              <a:buFont typeface="Noto Sans Symbols"/>
              <a:buNone/>
              <a:defRPr b="0" i="0" sz="1400" u="none" cap="none" strike="noStrike">
                <a:solidFill>
                  <a:schemeClr val="dk1"/>
                </a:solidFill>
                <a:latin typeface="Calibri"/>
                <a:ea typeface="Calibri"/>
                <a:cs typeface="Calibri"/>
                <a:sym typeface="Calibri"/>
              </a:defRPr>
            </a:lvl1pPr>
            <a:lvl2pPr indent="0" lvl="1" marL="457200" marR="0" rtl="0" algn="l">
              <a:spcBef>
                <a:spcPts val="240"/>
              </a:spcBef>
              <a:spcAft>
                <a:spcPts val="0"/>
              </a:spcAft>
              <a:buClr>
                <a:schemeClr val="dk1"/>
              </a:buClr>
              <a:buFont typeface="Noto Sans Symbols"/>
              <a:buNone/>
              <a:defRPr b="0" i="0" sz="1200" u="none" cap="none" strike="noStrike">
                <a:solidFill>
                  <a:schemeClr val="dk1"/>
                </a:solidFill>
                <a:latin typeface="Calibri"/>
                <a:ea typeface="Calibri"/>
                <a:cs typeface="Calibri"/>
                <a:sym typeface="Calibri"/>
              </a:defRPr>
            </a:lvl2pPr>
            <a:lvl3pPr indent="0" lvl="2" marL="914400" marR="0" rtl="0" algn="l">
              <a:spcBef>
                <a:spcPts val="200"/>
              </a:spcBef>
              <a:spcAft>
                <a:spcPts val="0"/>
              </a:spcAft>
              <a:buClr>
                <a:schemeClr val="dk1"/>
              </a:buClr>
              <a:buFont typeface="Arial"/>
              <a:buNone/>
              <a:defRPr b="0" i="0" sz="1000" u="none" cap="none" strike="noStrike">
                <a:solidFill>
                  <a:schemeClr val="dk1"/>
                </a:solidFill>
                <a:latin typeface="Calibri"/>
                <a:ea typeface="Calibri"/>
                <a:cs typeface="Calibri"/>
                <a:sym typeface="Calibri"/>
              </a:defRPr>
            </a:lvl3pPr>
            <a:lvl4pPr indent="0" lvl="3" marL="1371600" marR="0" rtl="0" algn="l">
              <a:spcBef>
                <a:spcPts val="180"/>
              </a:spcBef>
              <a:spcAft>
                <a:spcPts val="0"/>
              </a:spcAft>
              <a:buClr>
                <a:schemeClr val="dk1"/>
              </a:buClr>
              <a:buFont typeface="Noto Sans Symbols"/>
              <a:buNone/>
              <a:defRPr b="0" i="0" sz="900" u="none" cap="none" strike="noStrike">
                <a:solidFill>
                  <a:schemeClr val="dk1"/>
                </a:solidFill>
                <a:latin typeface="Calibri"/>
                <a:ea typeface="Calibri"/>
                <a:cs typeface="Calibri"/>
                <a:sym typeface="Calibri"/>
              </a:defRPr>
            </a:lvl4pPr>
            <a:lvl5pPr indent="0" lvl="4" marL="1828800" marR="0" rtl="0" algn="l">
              <a:spcBef>
                <a:spcPts val="180"/>
              </a:spcBef>
              <a:spcAft>
                <a:spcPts val="0"/>
              </a:spcAft>
              <a:buClr>
                <a:schemeClr val="dk1"/>
              </a:buClr>
              <a:buFont typeface="Courier New"/>
              <a:buNone/>
              <a:defRPr b="0" i="0" sz="900" u="none" cap="none" strike="noStrike">
                <a:solidFill>
                  <a:schemeClr val="dk1"/>
                </a:solidFill>
                <a:latin typeface="Calibri"/>
                <a:ea typeface="Calibri"/>
                <a:cs typeface="Calibri"/>
                <a:sym typeface="Calibri"/>
              </a:defRPr>
            </a:lvl5pPr>
            <a:lvl6pPr indent="0" lvl="5" marL="2286000" marR="0" rtl="0" algn="l">
              <a:spcBef>
                <a:spcPts val="180"/>
              </a:spcBef>
              <a:buClr>
                <a:schemeClr val="dk1"/>
              </a:buClr>
              <a:buFont typeface="Arial"/>
              <a:buNone/>
              <a:defRPr b="0" i="0" sz="900" u="none" cap="none" strike="noStrike">
                <a:solidFill>
                  <a:schemeClr val="dk1"/>
                </a:solidFill>
                <a:latin typeface="Verdana"/>
                <a:ea typeface="Verdana"/>
                <a:cs typeface="Verdana"/>
                <a:sym typeface="Verdana"/>
              </a:defRPr>
            </a:lvl6pPr>
            <a:lvl7pPr indent="0" lvl="6" marL="2743200" marR="0" rtl="0" algn="l">
              <a:spcBef>
                <a:spcPts val="180"/>
              </a:spcBef>
              <a:buClr>
                <a:schemeClr val="dk1"/>
              </a:buClr>
              <a:buFont typeface="Arial"/>
              <a:buNone/>
              <a:defRPr b="0" i="0" sz="900" u="none" cap="none" strike="noStrike">
                <a:solidFill>
                  <a:schemeClr val="dk1"/>
                </a:solidFill>
                <a:latin typeface="Verdana"/>
                <a:ea typeface="Verdana"/>
                <a:cs typeface="Verdana"/>
                <a:sym typeface="Verdana"/>
              </a:defRPr>
            </a:lvl7pPr>
            <a:lvl8pPr indent="0" lvl="7" marL="3200400" marR="0" rtl="0" algn="l">
              <a:spcBef>
                <a:spcPts val="180"/>
              </a:spcBef>
              <a:buClr>
                <a:schemeClr val="dk1"/>
              </a:buClr>
              <a:buFont typeface="Arial"/>
              <a:buNone/>
              <a:defRPr b="0" i="0" sz="900" u="none" cap="none" strike="noStrike">
                <a:solidFill>
                  <a:schemeClr val="dk1"/>
                </a:solidFill>
                <a:latin typeface="Verdana"/>
                <a:ea typeface="Verdana"/>
                <a:cs typeface="Verdana"/>
                <a:sym typeface="Verdana"/>
              </a:defRPr>
            </a:lvl8pPr>
            <a:lvl9pPr indent="0" lvl="8" marL="3657600" marR="0" rtl="0" algn="l">
              <a:spcBef>
                <a:spcPts val="180"/>
              </a:spcBef>
              <a:buClr>
                <a:schemeClr val="dk1"/>
              </a:buClr>
              <a:buFont typeface="Arial"/>
              <a:buNone/>
              <a:defRPr b="0" i="0" sz="900" u="none" cap="none" strike="noStrike">
                <a:solidFill>
                  <a:schemeClr val="dk1"/>
                </a:solidFill>
                <a:latin typeface="Verdana"/>
                <a:ea typeface="Verdana"/>
                <a:cs typeface="Verdana"/>
                <a:sym typeface="Verdana"/>
              </a:defRPr>
            </a:lvl9pPr>
          </a:lstStyle>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picTx">
  <p:cSld name="Picture with Caption">
    <p:spTree>
      <p:nvGrpSpPr>
        <p:cNvPr id="202" name="Shape 202"/>
        <p:cNvGrpSpPr/>
        <p:nvPr/>
      </p:nvGrpSpPr>
      <p:grpSpPr>
        <a:xfrm>
          <a:off x="0" y="0"/>
          <a:ext cx="0" cy="0"/>
          <a:chOff x="0" y="0"/>
          <a:chExt cx="0" cy="0"/>
        </a:xfrm>
      </p:grpSpPr>
      <p:sp>
        <p:nvSpPr>
          <p:cNvPr id="203" name="Shape 203"/>
          <p:cNvSpPr/>
          <p:nvPr/>
        </p:nvSpPr>
        <p:spPr>
          <a:xfrm>
            <a:off x="8561388" y="6445250"/>
            <a:ext cx="582612" cy="368299"/>
          </a:xfrm>
          <a:prstGeom prst="rect">
            <a:avLst/>
          </a:prstGeom>
          <a:noFill/>
          <a:ln>
            <a:noFill/>
          </a:ln>
        </p:spPr>
        <p:txBody>
          <a:bodyPr anchorCtr="0" anchor="t" bIns="45700" lIns="91425" rIns="91425" tIns="45700">
            <a:noAutofit/>
          </a:bodyPr>
          <a:lstStyle/>
          <a:p>
            <a:pPr indent="0" lvl="0" marL="0" marR="0" rtl="0" algn="l">
              <a:spcBef>
                <a:spcPts val="0"/>
              </a:spcBef>
              <a:spcAft>
                <a:spcPts val="0"/>
              </a:spcAft>
              <a:buSzPct val="25000"/>
              <a:buNone/>
            </a:pPr>
            <a:fld id="{00000000-1234-1234-1234-123412341234}" type="slidenum">
              <a:rPr lang="en-US" sz="1800">
                <a:solidFill>
                  <a:srgbClr val="003399"/>
                </a:solidFill>
                <a:latin typeface="Verdana"/>
                <a:ea typeface="Verdana"/>
                <a:cs typeface="Verdana"/>
                <a:sym typeface="Verdana"/>
              </a:rPr>
              <a:t>‹#›</a:t>
            </a:fld>
          </a:p>
        </p:txBody>
      </p:sp>
      <p:sp>
        <p:nvSpPr>
          <p:cNvPr id="204" name="Shape 204"/>
          <p:cNvSpPr txBox="1"/>
          <p:nvPr>
            <p:ph type="title"/>
          </p:nvPr>
        </p:nvSpPr>
        <p:spPr>
          <a:xfrm>
            <a:off x="1792288" y="4800600"/>
            <a:ext cx="5486399" cy="566737"/>
          </a:xfrm>
          <a:prstGeom prst="rect">
            <a:avLst/>
          </a:prstGeom>
          <a:solidFill>
            <a:srgbClr val="003399"/>
          </a:solidFill>
          <a:ln>
            <a:noFill/>
          </a:ln>
        </p:spPr>
        <p:txBody>
          <a:bodyPr anchorCtr="0" anchor="b" bIns="91425" lIns="91425" rIns="91425" tIns="91425"/>
          <a:lstStyle>
            <a:lvl1pPr indent="0" lvl="0" marL="0" marR="0" rtl="0" algn="l">
              <a:spcBef>
                <a:spcPts val="0"/>
              </a:spcBef>
              <a:spcAft>
                <a:spcPts val="0"/>
              </a:spcAft>
              <a:buNone/>
              <a:defRPr b="1" i="0" sz="2000" u="none" cap="none" strike="noStrike">
                <a:solidFill>
                  <a:schemeClr val="lt1"/>
                </a:solidFill>
                <a:latin typeface="Calibri"/>
                <a:ea typeface="Calibri"/>
                <a:cs typeface="Calibri"/>
                <a:sym typeface="Calibri"/>
              </a:defRPr>
            </a:lvl1pPr>
            <a:lvl2pPr indent="0" lvl="1" marL="0" marR="0" rtl="0" algn="ctr">
              <a:spcBef>
                <a:spcPts val="0"/>
              </a:spcBef>
              <a:spcAft>
                <a:spcPts val="0"/>
              </a:spcAft>
              <a:buNone/>
              <a:defRPr b="0" i="0" sz="4400" u="none" cap="none" strike="noStrike">
                <a:solidFill>
                  <a:schemeClr val="lt1"/>
                </a:solidFill>
                <a:latin typeface="Calibri"/>
                <a:ea typeface="Calibri"/>
                <a:cs typeface="Calibri"/>
                <a:sym typeface="Calibri"/>
              </a:defRPr>
            </a:lvl2pPr>
            <a:lvl3pPr indent="0" lvl="2" marL="0" marR="0" rtl="0" algn="ctr">
              <a:spcBef>
                <a:spcPts val="0"/>
              </a:spcBef>
              <a:spcAft>
                <a:spcPts val="0"/>
              </a:spcAft>
              <a:buNone/>
              <a:defRPr b="0" i="0" sz="4400" u="none" cap="none" strike="noStrike">
                <a:solidFill>
                  <a:schemeClr val="lt1"/>
                </a:solidFill>
                <a:latin typeface="Calibri"/>
                <a:ea typeface="Calibri"/>
                <a:cs typeface="Calibri"/>
                <a:sym typeface="Calibri"/>
              </a:defRPr>
            </a:lvl3pPr>
            <a:lvl4pPr indent="0" lvl="3" marL="0" marR="0" rtl="0" algn="ctr">
              <a:spcBef>
                <a:spcPts val="0"/>
              </a:spcBef>
              <a:spcAft>
                <a:spcPts val="0"/>
              </a:spcAft>
              <a:buNone/>
              <a:defRPr b="0" i="0" sz="4400" u="none" cap="none" strike="noStrike">
                <a:solidFill>
                  <a:schemeClr val="lt1"/>
                </a:solidFill>
                <a:latin typeface="Calibri"/>
                <a:ea typeface="Calibri"/>
                <a:cs typeface="Calibri"/>
                <a:sym typeface="Calibri"/>
              </a:defRPr>
            </a:lvl4pPr>
            <a:lvl5pPr indent="0" lvl="4" marL="0" marR="0" rtl="0" algn="ctr">
              <a:spcBef>
                <a:spcPts val="0"/>
              </a:spcBef>
              <a:spcAft>
                <a:spcPts val="0"/>
              </a:spcAft>
              <a:buNone/>
              <a:defRPr b="0" i="0" sz="4400" u="none" cap="none" strike="noStrike">
                <a:solidFill>
                  <a:schemeClr val="lt1"/>
                </a:solidFill>
                <a:latin typeface="Calibri"/>
                <a:ea typeface="Calibri"/>
                <a:cs typeface="Calibri"/>
                <a:sym typeface="Calibri"/>
              </a:defRPr>
            </a:lvl5pPr>
            <a:lvl6pPr indent="0" lvl="5" marL="457200" marR="0" rtl="0" algn="ctr">
              <a:spcBef>
                <a:spcPts val="0"/>
              </a:spcBef>
              <a:spcAft>
                <a:spcPts val="0"/>
              </a:spcAft>
              <a:buNone/>
              <a:defRPr b="0" i="0" sz="4400" u="none" cap="none" strike="noStrike">
                <a:solidFill>
                  <a:schemeClr val="lt1"/>
                </a:solidFill>
                <a:latin typeface="Calibri"/>
                <a:ea typeface="Calibri"/>
                <a:cs typeface="Calibri"/>
                <a:sym typeface="Calibri"/>
              </a:defRPr>
            </a:lvl6pPr>
            <a:lvl7pPr indent="0" lvl="6" marL="914400" marR="0" rtl="0" algn="ctr">
              <a:spcBef>
                <a:spcPts val="0"/>
              </a:spcBef>
              <a:spcAft>
                <a:spcPts val="0"/>
              </a:spcAft>
              <a:buNone/>
              <a:defRPr b="0" i="0" sz="4400" u="none" cap="none" strike="noStrike">
                <a:solidFill>
                  <a:schemeClr val="lt1"/>
                </a:solidFill>
                <a:latin typeface="Calibri"/>
                <a:ea typeface="Calibri"/>
                <a:cs typeface="Calibri"/>
                <a:sym typeface="Calibri"/>
              </a:defRPr>
            </a:lvl7pPr>
            <a:lvl8pPr indent="0" lvl="7" marL="1371600" marR="0" rtl="0" algn="ctr">
              <a:spcBef>
                <a:spcPts val="0"/>
              </a:spcBef>
              <a:spcAft>
                <a:spcPts val="0"/>
              </a:spcAft>
              <a:buNone/>
              <a:defRPr b="0" i="0" sz="4400" u="none" cap="none" strike="noStrike">
                <a:solidFill>
                  <a:schemeClr val="lt1"/>
                </a:solidFill>
                <a:latin typeface="Calibri"/>
                <a:ea typeface="Calibri"/>
                <a:cs typeface="Calibri"/>
                <a:sym typeface="Calibri"/>
              </a:defRPr>
            </a:lvl8pPr>
            <a:lvl9pPr indent="0" lvl="8" marL="1828800" marR="0" rtl="0" algn="ctr">
              <a:spcBef>
                <a:spcPts val="0"/>
              </a:spcBef>
              <a:spcAft>
                <a:spcPts val="0"/>
              </a:spcAft>
              <a:buNone/>
              <a:defRPr b="0" i="0" sz="4400" u="none" cap="none" strike="noStrike">
                <a:solidFill>
                  <a:schemeClr val="lt1"/>
                </a:solidFill>
                <a:latin typeface="Calibri"/>
                <a:ea typeface="Calibri"/>
                <a:cs typeface="Calibri"/>
                <a:sym typeface="Calibri"/>
              </a:defRPr>
            </a:lvl9pPr>
          </a:lstStyle>
          <a:p/>
        </p:txBody>
      </p:sp>
      <p:sp>
        <p:nvSpPr>
          <p:cNvPr id="205" name="Shape 205"/>
          <p:cNvSpPr/>
          <p:nvPr>
            <p:ph idx="2" type="pic"/>
          </p:nvPr>
        </p:nvSpPr>
        <p:spPr>
          <a:xfrm>
            <a:off x="1792288" y="612775"/>
            <a:ext cx="5486399" cy="4114800"/>
          </a:xfrm>
          <a:prstGeom prst="rect">
            <a:avLst/>
          </a:prstGeom>
          <a:noFill/>
          <a:ln>
            <a:noFill/>
          </a:ln>
        </p:spPr>
        <p:txBody>
          <a:bodyPr anchorCtr="0" anchor="t" bIns="91425" lIns="91425" rIns="91425" tIns="91425"/>
          <a:lstStyle>
            <a:lvl1pPr indent="0" lvl="0" marL="0" marR="0" rtl="0" algn="l">
              <a:spcBef>
                <a:spcPts val="640"/>
              </a:spcBef>
              <a:spcAft>
                <a:spcPts val="0"/>
              </a:spcAft>
              <a:buClr>
                <a:schemeClr val="dk1"/>
              </a:buClr>
              <a:buFont typeface="Noto Sans Symbols"/>
              <a:buNone/>
              <a:defRPr b="0" i="0" sz="3200" u="none" cap="none" strike="noStrike">
                <a:solidFill>
                  <a:schemeClr val="dk1"/>
                </a:solidFill>
                <a:latin typeface="Calibri"/>
                <a:ea typeface="Calibri"/>
                <a:cs typeface="Calibri"/>
                <a:sym typeface="Calibri"/>
              </a:defRPr>
            </a:lvl1pPr>
            <a:lvl2pPr indent="0" lvl="1" marL="457200" marR="0" rtl="0" algn="l">
              <a:spcBef>
                <a:spcPts val="560"/>
              </a:spcBef>
              <a:spcAft>
                <a:spcPts val="0"/>
              </a:spcAft>
              <a:buClr>
                <a:schemeClr val="dk1"/>
              </a:buClr>
              <a:buFont typeface="Noto Sans Symbols"/>
              <a:buNone/>
              <a:defRPr b="0" i="0" sz="2800" u="none" cap="none" strike="noStrike">
                <a:solidFill>
                  <a:schemeClr val="dk1"/>
                </a:solidFill>
                <a:latin typeface="Calibri"/>
                <a:ea typeface="Calibri"/>
                <a:cs typeface="Calibri"/>
                <a:sym typeface="Calibri"/>
              </a:defRPr>
            </a:lvl2pPr>
            <a:lvl3pPr indent="0" lvl="2" marL="914400" marR="0" rtl="0" algn="l">
              <a:spcBef>
                <a:spcPts val="480"/>
              </a:spcBef>
              <a:spcAft>
                <a:spcPts val="0"/>
              </a:spcAft>
              <a:buClr>
                <a:schemeClr val="dk1"/>
              </a:buClr>
              <a:buFont typeface="Arial"/>
              <a:buNone/>
              <a:defRPr b="0" i="0" sz="2400" u="none" cap="none" strike="noStrike">
                <a:solidFill>
                  <a:schemeClr val="dk1"/>
                </a:solidFill>
                <a:latin typeface="Calibri"/>
                <a:ea typeface="Calibri"/>
                <a:cs typeface="Calibri"/>
                <a:sym typeface="Calibri"/>
              </a:defRPr>
            </a:lvl3pPr>
            <a:lvl4pPr indent="0" lvl="3" marL="1371600" marR="0" rtl="0" algn="l">
              <a:spcBef>
                <a:spcPts val="400"/>
              </a:spcBef>
              <a:spcAft>
                <a:spcPts val="0"/>
              </a:spcAft>
              <a:buClr>
                <a:schemeClr val="dk1"/>
              </a:buClr>
              <a:buFont typeface="Noto Sans Symbols"/>
              <a:buNone/>
              <a:defRPr b="0" i="0" sz="2000" u="none" cap="none" strike="noStrike">
                <a:solidFill>
                  <a:schemeClr val="dk1"/>
                </a:solidFill>
                <a:latin typeface="Calibri"/>
                <a:ea typeface="Calibri"/>
                <a:cs typeface="Calibri"/>
                <a:sym typeface="Calibri"/>
              </a:defRPr>
            </a:lvl4pPr>
            <a:lvl5pPr indent="0" lvl="4" marL="1828800" marR="0" rtl="0" algn="l">
              <a:spcBef>
                <a:spcPts val="400"/>
              </a:spcBef>
              <a:spcAft>
                <a:spcPts val="0"/>
              </a:spcAft>
              <a:buClr>
                <a:schemeClr val="dk1"/>
              </a:buClr>
              <a:buFont typeface="Courier New"/>
              <a:buNone/>
              <a:defRPr b="0" i="0" sz="2000" u="none" cap="none" strike="noStrike">
                <a:solidFill>
                  <a:schemeClr val="dk1"/>
                </a:solidFill>
                <a:latin typeface="Calibri"/>
                <a:ea typeface="Calibri"/>
                <a:cs typeface="Calibri"/>
                <a:sym typeface="Calibri"/>
              </a:defRPr>
            </a:lvl5pPr>
            <a:lvl6pPr indent="0" lvl="5" marL="2286000" marR="0" rtl="0" algn="l">
              <a:spcBef>
                <a:spcPts val="400"/>
              </a:spcBef>
              <a:buClr>
                <a:schemeClr val="dk1"/>
              </a:buClr>
              <a:buFont typeface="Arial"/>
              <a:buNone/>
              <a:defRPr b="0" i="0" sz="2000" u="none" cap="none" strike="noStrike">
                <a:solidFill>
                  <a:schemeClr val="dk1"/>
                </a:solidFill>
                <a:latin typeface="Verdana"/>
                <a:ea typeface="Verdana"/>
                <a:cs typeface="Verdana"/>
                <a:sym typeface="Verdana"/>
              </a:defRPr>
            </a:lvl6pPr>
            <a:lvl7pPr indent="0" lvl="6" marL="2743200" marR="0" rtl="0" algn="l">
              <a:spcBef>
                <a:spcPts val="400"/>
              </a:spcBef>
              <a:buClr>
                <a:schemeClr val="dk1"/>
              </a:buClr>
              <a:buFont typeface="Arial"/>
              <a:buNone/>
              <a:defRPr b="0" i="0" sz="2000" u="none" cap="none" strike="noStrike">
                <a:solidFill>
                  <a:schemeClr val="dk1"/>
                </a:solidFill>
                <a:latin typeface="Verdana"/>
                <a:ea typeface="Verdana"/>
                <a:cs typeface="Verdana"/>
                <a:sym typeface="Verdana"/>
              </a:defRPr>
            </a:lvl7pPr>
            <a:lvl8pPr indent="0" lvl="7" marL="3200400" marR="0" rtl="0" algn="l">
              <a:spcBef>
                <a:spcPts val="400"/>
              </a:spcBef>
              <a:buClr>
                <a:schemeClr val="dk1"/>
              </a:buClr>
              <a:buFont typeface="Arial"/>
              <a:buNone/>
              <a:defRPr b="0" i="0" sz="2000" u="none" cap="none" strike="noStrike">
                <a:solidFill>
                  <a:schemeClr val="dk1"/>
                </a:solidFill>
                <a:latin typeface="Verdana"/>
                <a:ea typeface="Verdana"/>
                <a:cs typeface="Verdana"/>
                <a:sym typeface="Verdana"/>
              </a:defRPr>
            </a:lvl8pPr>
            <a:lvl9pPr indent="0" lvl="8" marL="3657600" marR="0" rtl="0" algn="l">
              <a:spcBef>
                <a:spcPts val="400"/>
              </a:spcBef>
              <a:buClr>
                <a:schemeClr val="dk1"/>
              </a:buClr>
              <a:buFont typeface="Arial"/>
              <a:buNone/>
              <a:defRPr b="0" i="0" sz="2000" u="none" cap="none" strike="noStrike">
                <a:solidFill>
                  <a:schemeClr val="dk1"/>
                </a:solidFill>
                <a:latin typeface="Verdana"/>
                <a:ea typeface="Verdana"/>
                <a:cs typeface="Verdana"/>
                <a:sym typeface="Verdana"/>
              </a:defRPr>
            </a:lvl9pPr>
          </a:lstStyle>
          <a:p/>
        </p:txBody>
      </p:sp>
      <p:sp>
        <p:nvSpPr>
          <p:cNvPr id="206" name="Shape 206"/>
          <p:cNvSpPr txBox="1"/>
          <p:nvPr>
            <p:ph idx="1" type="body"/>
          </p:nvPr>
        </p:nvSpPr>
        <p:spPr>
          <a:xfrm>
            <a:off x="1792288" y="5367337"/>
            <a:ext cx="5486399" cy="804861"/>
          </a:xfrm>
          <a:prstGeom prst="rect">
            <a:avLst/>
          </a:prstGeom>
          <a:noFill/>
          <a:ln>
            <a:noFill/>
          </a:ln>
        </p:spPr>
        <p:txBody>
          <a:bodyPr anchorCtr="0" anchor="t" bIns="91425" lIns="91425" rIns="91425" tIns="91425"/>
          <a:lstStyle>
            <a:lvl1pPr indent="0" lvl="0" marL="0" marR="0" rtl="0" algn="l">
              <a:spcBef>
                <a:spcPts val="280"/>
              </a:spcBef>
              <a:spcAft>
                <a:spcPts val="0"/>
              </a:spcAft>
              <a:buClr>
                <a:schemeClr val="dk1"/>
              </a:buClr>
              <a:buFont typeface="Noto Sans Symbols"/>
              <a:buNone/>
              <a:defRPr b="0" i="0" sz="1400" u="none" cap="none" strike="noStrike">
                <a:solidFill>
                  <a:schemeClr val="dk1"/>
                </a:solidFill>
                <a:latin typeface="Calibri"/>
                <a:ea typeface="Calibri"/>
                <a:cs typeface="Calibri"/>
                <a:sym typeface="Calibri"/>
              </a:defRPr>
            </a:lvl1pPr>
            <a:lvl2pPr indent="0" lvl="1" marL="457200" marR="0" rtl="0" algn="l">
              <a:spcBef>
                <a:spcPts val="240"/>
              </a:spcBef>
              <a:spcAft>
                <a:spcPts val="0"/>
              </a:spcAft>
              <a:buClr>
                <a:schemeClr val="dk1"/>
              </a:buClr>
              <a:buFont typeface="Noto Sans Symbols"/>
              <a:buNone/>
              <a:defRPr b="0" i="0" sz="1200" u="none" cap="none" strike="noStrike">
                <a:solidFill>
                  <a:schemeClr val="dk1"/>
                </a:solidFill>
                <a:latin typeface="Calibri"/>
                <a:ea typeface="Calibri"/>
                <a:cs typeface="Calibri"/>
                <a:sym typeface="Calibri"/>
              </a:defRPr>
            </a:lvl2pPr>
            <a:lvl3pPr indent="0" lvl="2" marL="914400" marR="0" rtl="0" algn="l">
              <a:spcBef>
                <a:spcPts val="200"/>
              </a:spcBef>
              <a:spcAft>
                <a:spcPts val="0"/>
              </a:spcAft>
              <a:buClr>
                <a:schemeClr val="dk1"/>
              </a:buClr>
              <a:buFont typeface="Arial"/>
              <a:buNone/>
              <a:defRPr b="0" i="0" sz="1000" u="none" cap="none" strike="noStrike">
                <a:solidFill>
                  <a:schemeClr val="dk1"/>
                </a:solidFill>
                <a:latin typeface="Calibri"/>
                <a:ea typeface="Calibri"/>
                <a:cs typeface="Calibri"/>
                <a:sym typeface="Calibri"/>
              </a:defRPr>
            </a:lvl3pPr>
            <a:lvl4pPr indent="0" lvl="3" marL="1371600" marR="0" rtl="0" algn="l">
              <a:spcBef>
                <a:spcPts val="180"/>
              </a:spcBef>
              <a:spcAft>
                <a:spcPts val="0"/>
              </a:spcAft>
              <a:buClr>
                <a:schemeClr val="dk1"/>
              </a:buClr>
              <a:buFont typeface="Noto Sans Symbols"/>
              <a:buNone/>
              <a:defRPr b="0" i="0" sz="900" u="none" cap="none" strike="noStrike">
                <a:solidFill>
                  <a:schemeClr val="dk1"/>
                </a:solidFill>
                <a:latin typeface="Calibri"/>
                <a:ea typeface="Calibri"/>
                <a:cs typeface="Calibri"/>
                <a:sym typeface="Calibri"/>
              </a:defRPr>
            </a:lvl4pPr>
            <a:lvl5pPr indent="0" lvl="4" marL="1828800" marR="0" rtl="0" algn="l">
              <a:spcBef>
                <a:spcPts val="180"/>
              </a:spcBef>
              <a:spcAft>
                <a:spcPts val="0"/>
              </a:spcAft>
              <a:buClr>
                <a:schemeClr val="dk1"/>
              </a:buClr>
              <a:buFont typeface="Courier New"/>
              <a:buNone/>
              <a:defRPr b="0" i="0" sz="900" u="none" cap="none" strike="noStrike">
                <a:solidFill>
                  <a:schemeClr val="dk1"/>
                </a:solidFill>
                <a:latin typeface="Calibri"/>
                <a:ea typeface="Calibri"/>
                <a:cs typeface="Calibri"/>
                <a:sym typeface="Calibri"/>
              </a:defRPr>
            </a:lvl5pPr>
            <a:lvl6pPr indent="0" lvl="5" marL="2286000" marR="0" rtl="0" algn="l">
              <a:spcBef>
                <a:spcPts val="180"/>
              </a:spcBef>
              <a:buClr>
                <a:schemeClr val="dk1"/>
              </a:buClr>
              <a:buFont typeface="Arial"/>
              <a:buNone/>
              <a:defRPr b="0" i="0" sz="900" u="none" cap="none" strike="noStrike">
                <a:solidFill>
                  <a:schemeClr val="dk1"/>
                </a:solidFill>
                <a:latin typeface="Verdana"/>
                <a:ea typeface="Verdana"/>
                <a:cs typeface="Verdana"/>
                <a:sym typeface="Verdana"/>
              </a:defRPr>
            </a:lvl6pPr>
            <a:lvl7pPr indent="0" lvl="6" marL="2743200" marR="0" rtl="0" algn="l">
              <a:spcBef>
                <a:spcPts val="180"/>
              </a:spcBef>
              <a:buClr>
                <a:schemeClr val="dk1"/>
              </a:buClr>
              <a:buFont typeface="Arial"/>
              <a:buNone/>
              <a:defRPr b="0" i="0" sz="900" u="none" cap="none" strike="noStrike">
                <a:solidFill>
                  <a:schemeClr val="dk1"/>
                </a:solidFill>
                <a:latin typeface="Verdana"/>
                <a:ea typeface="Verdana"/>
                <a:cs typeface="Verdana"/>
                <a:sym typeface="Verdana"/>
              </a:defRPr>
            </a:lvl7pPr>
            <a:lvl8pPr indent="0" lvl="7" marL="3200400" marR="0" rtl="0" algn="l">
              <a:spcBef>
                <a:spcPts val="180"/>
              </a:spcBef>
              <a:buClr>
                <a:schemeClr val="dk1"/>
              </a:buClr>
              <a:buFont typeface="Arial"/>
              <a:buNone/>
              <a:defRPr b="0" i="0" sz="900" u="none" cap="none" strike="noStrike">
                <a:solidFill>
                  <a:schemeClr val="dk1"/>
                </a:solidFill>
                <a:latin typeface="Verdana"/>
                <a:ea typeface="Verdana"/>
                <a:cs typeface="Verdana"/>
                <a:sym typeface="Verdana"/>
              </a:defRPr>
            </a:lvl8pPr>
            <a:lvl9pPr indent="0" lvl="8" marL="3657600" marR="0" rtl="0" algn="l">
              <a:spcBef>
                <a:spcPts val="180"/>
              </a:spcBef>
              <a:buClr>
                <a:schemeClr val="dk1"/>
              </a:buClr>
              <a:buFont typeface="Arial"/>
              <a:buNone/>
              <a:defRPr b="0" i="0" sz="900" u="none" cap="none" strike="noStrike">
                <a:solidFill>
                  <a:schemeClr val="dk1"/>
                </a:solidFill>
                <a:latin typeface="Verdana"/>
                <a:ea typeface="Verdana"/>
                <a:cs typeface="Verdana"/>
                <a:sym typeface="Verdana"/>
              </a:defRPr>
            </a:lvl9pPr>
          </a:lstStyle>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x">
  <p:cSld name="Title and Vertical Text">
    <p:spTree>
      <p:nvGrpSpPr>
        <p:cNvPr id="207" name="Shape 207"/>
        <p:cNvGrpSpPr/>
        <p:nvPr/>
      </p:nvGrpSpPr>
      <p:grpSpPr>
        <a:xfrm>
          <a:off x="0" y="0"/>
          <a:ext cx="0" cy="0"/>
          <a:chOff x="0" y="0"/>
          <a:chExt cx="0" cy="0"/>
        </a:xfrm>
      </p:grpSpPr>
      <p:sp>
        <p:nvSpPr>
          <p:cNvPr id="208" name="Shape 208"/>
          <p:cNvSpPr/>
          <p:nvPr/>
        </p:nvSpPr>
        <p:spPr>
          <a:xfrm>
            <a:off x="8561388" y="6445250"/>
            <a:ext cx="582612" cy="368299"/>
          </a:xfrm>
          <a:prstGeom prst="rect">
            <a:avLst/>
          </a:prstGeom>
          <a:noFill/>
          <a:ln>
            <a:noFill/>
          </a:ln>
        </p:spPr>
        <p:txBody>
          <a:bodyPr anchorCtr="0" anchor="t" bIns="45700" lIns="91425" rIns="91425" tIns="45700">
            <a:noAutofit/>
          </a:bodyPr>
          <a:lstStyle/>
          <a:p>
            <a:pPr indent="0" lvl="0" marL="0" marR="0" rtl="0" algn="l">
              <a:spcBef>
                <a:spcPts val="0"/>
              </a:spcBef>
              <a:spcAft>
                <a:spcPts val="0"/>
              </a:spcAft>
              <a:buSzPct val="25000"/>
              <a:buNone/>
            </a:pPr>
            <a:fld id="{00000000-1234-1234-1234-123412341234}" type="slidenum">
              <a:rPr lang="en-US" sz="1800">
                <a:solidFill>
                  <a:srgbClr val="003399"/>
                </a:solidFill>
                <a:latin typeface="Verdana"/>
                <a:ea typeface="Verdana"/>
                <a:cs typeface="Verdana"/>
                <a:sym typeface="Verdana"/>
              </a:rPr>
              <a:t>‹#›</a:t>
            </a:fld>
          </a:p>
        </p:txBody>
      </p:sp>
      <p:sp>
        <p:nvSpPr>
          <p:cNvPr id="209" name="Shape 209"/>
          <p:cNvSpPr/>
          <p:nvPr/>
        </p:nvSpPr>
        <p:spPr>
          <a:xfrm>
            <a:off x="-4763" y="1066800"/>
            <a:ext cx="9144001" cy="152399"/>
          </a:xfrm>
          <a:prstGeom prst="rect">
            <a:avLst/>
          </a:prstGeom>
          <a:solidFill>
            <a:srgbClr val="FF0000"/>
          </a:solidFill>
          <a:ln cap="flat" cmpd="sng" w="25400">
            <a:solidFill>
              <a:srgbClr val="FF0000"/>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spcAft>
                <a:spcPts val="0"/>
              </a:spcAft>
              <a:buNone/>
            </a:pPr>
            <a:r>
              <a:t/>
            </a:r>
            <a:endParaRPr sz="1800">
              <a:solidFill>
                <a:srgbClr val="FFFFFF"/>
              </a:solidFill>
              <a:latin typeface="Arial"/>
              <a:ea typeface="Arial"/>
              <a:cs typeface="Arial"/>
              <a:sym typeface="Arial"/>
            </a:endParaRPr>
          </a:p>
        </p:txBody>
      </p:sp>
      <p:sp>
        <p:nvSpPr>
          <p:cNvPr id="210" name="Shape 210"/>
          <p:cNvSpPr txBox="1"/>
          <p:nvPr>
            <p:ph type="title"/>
          </p:nvPr>
        </p:nvSpPr>
        <p:spPr>
          <a:xfrm>
            <a:off x="0" y="0"/>
            <a:ext cx="9144000" cy="1143000"/>
          </a:xfrm>
          <a:prstGeom prst="rect">
            <a:avLst/>
          </a:prstGeom>
          <a:solidFill>
            <a:srgbClr val="003399"/>
          </a:solidFill>
          <a:ln>
            <a:noFill/>
          </a:ln>
        </p:spPr>
        <p:txBody>
          <a:bodyPr anchorCtr="0" anchor="ctr" bIns="91425" lIns="91425" rIns="91425" tIns="91425"/>
          <a:lstStyle>
            <a:lvl1pPr indent="0" lvl="0" marL="0" marR="0" rtl="0" algn="ctr">
              <a:spcBef>
                <a:spcPts val="0"/>
              </a:spcBef>
              <a:spcAft>
                <a:spcPts val="0"/>
              </a:spcAft>
              <a:buNone/>
              <a:defRPr b="0" i="0" sz="4400" u="none" cap="none" strike="noStrike">
                <a:solidFill>
                  <a:schemeClr val="lt1"/>
                </a:solidFill>
                <a:latin typeface="Calibri"/>
                <a:ea typeface="Calibri"/>
                <a:cs typeface="Calibri"/>
                <a:sym typeface="Calibri"/>
              </a:defRPr>
            </a:lvl1pPr>
            <a:lvl2pPr indent="0" lvl="1" marL="0" marR="0" rtl="0" algn="ctr">
              <a:spcBef>
                <a:spcPts val="0"/>
              </a:spcBef>
              <a:spcAft>
                <a:spcPts val="0"/>
              </a:spcAft>
              <a:buNone/>
              <a:defRPr b="0" i="0" sz="4400" u="none" cap="none" strike="noStrike">
                <a:solidFill>
                  <a:schemeClr val="lt1"/>
                </a:solidFill>
                <a:latin typeface="Calibri"/>
                <a:ea typeface="Calibri"/>
                <a:cs typeface="Calibri"/>
                <a:sym typeface="Calibri"/>
              </a:defRPr>
            </a:lvl2pPr>
            <a:lvl3pPr indent="0" lvl="2" marL="0" marR="0" rtl="0" algn="ctr">
              <a:spcBef>
                <a:spcPts val="0"/>
              </a:spcBef>
              <a:spcAft>
                <a:spcPts val="0"/>
              </a:spcAft>
              <a:buNone/>
              <a:defRPr b="0" i="0" sz="4400" u="none" cap="none" strike="noStrike">
                <a:solidFill>
                  <a:schemeClr val="lt1"/>
                </a:solidFill>
                <a:latin typeface="Calibri"/>
                <a:ea typeface="Calibri"/>
                <a:cs typeface="Calibri"/>
                <a:sym typeface="Calibri"/>
              </a:defRPr>
            </a:lvl3pPr>
            <a:lvl4pPr indent="0" lvl="3" marL="0" marR="0" rtl="0" algn="ctr">
              <a:spcBef>
                <a:spcPts val="0"/>
              </a:spcBef>
              <a:spcAft>
                <a:spcPts val="0"/>
              </a:spcAft>
              <a:buNone/>
              <a:defRPr b="0" i="0" sz="4400" u="none" cap="none" strike="noStrike">
                <a:solidFill>
                  <a:schemeClr val="lt1"/>
                </a:solidFill>
                <a:latin typeface="Calibri"/>
                <a:ea typeface="Calibri"/>
                <a:cs typeface="Calibri"/>
                <a:sym typeface="Calibri"/>
              </a:defRPr>
            </a:lvl4pPr>
            <a:lvl5pPr indent="0" lvl="4" marL="0" marR="0" rtl="0" algn="ctr">
              <a:spcBef>
                <a:spcPts val="0"/>
              </a:spcBef>
              <a:spcAft>
                <a:spcPts val="0"/>
              </a:spcAft>
              <a:buNone/>
              <a:defRPr b="0" i="0" sz="4400" u="none" cap="none" strike="noStrike">
                <a:solidFill>
                  <a:schemeClr val="lt1"/>
                </a:solidFill>
                <a:latin typeface="Calibri"/>
                <a:ea typeface="Calibri"/>
                <a:cs typeface="Calibri"/>
                <a:sym typeface="Calibri"/>
              </a:defRPr>
            </a:lvl5pPr>
            <a:lvl6pPr indent="0" lvl="5" marL="457200" marR="0" rtl="0" algn="ctr">
              <a:spcBef>
                <a:spcPts val="0"/>
              </a:spcBef>
              <a:spcAft>
                <a:spcPts val="0"/>
              </a:spcAft>
              <a:buNone/>
              <a:defRPr b="0" i="0" sz="4400" u="none" cap="none" strike="noStrike">
                <a:solidFill>
                  <a:schemeClr val="lt1"/>
                </a:solidFill>
                <a:latin typeface="Calibri"/>
                <a:ea typeface="Calibri"/>
                <a:cs typeface="Calibri"/>
                <a:sym typeface="Calibri"/>
              </a:defRPr>
            </a:lvl6pPr>
            <a:lvl7pPr indent="0" lvl="6" marL="914400" marR="0" rtl="0" algn="ctr">
              <a:spcBef>
                <a:spcPts val="0"/>
              </a:spcBef>
              <a:spcAft>
                <a:spcPts val="0"/>
              </a:spcAft>
              <a:buNone/>
              <a:defRPr b="0" i="0" sz="4400" u="none" cap="none" strike="noStrike">
                <a:solidFill>
                  <a:schemeClr val="lt1"/>
                </a:solidFill>
                <a:latin typeface="Calibri"/>
                <a:ea typeface="Calibri"/>
                <a:cs typeface="Calibri"/>
                <a:sym typeface="Calibri"/>
              </a:defRPr>
            </a:lvl7pPr>
            <a:lvl8pPr indent="0" lvl="7" marL="1371600" marR="0" rtl="0" algn="ctr">
              <a:spcBef>
                <a:spcPts val="0"/>
              </a:spcBef>
              <a:spcAft>
                <a:spcPts val="0"/>
              </a:spcAft>
              <a:buNone/>
              <a:defRPr b="0" i="0" sz="4400" u="none" cap="none" strike="noStrike">
                <a:solidFill>
                  <a:schemeClr val="lt1"/>
                </a:solidFill>
                <a:latin typeface="Calibri"/>
                <a:ea typeface="Calibri"/>
                <a:cs typeface="Calibri"/>
                <a:sym typeface="Calibri"/>
              </a:defRPr>
            </a:lvl8pPr>
            <a:lvl9pPr indent="0" lvl="8" marL="1828800" marR="0" rtl="0" algn="ctr">
              <a:spcBef>
                <a:spcPts val="0"/>
              </a:spcBef>
              <a:spcAft>
                <a:spcPts val="0"/>
              </a:spcAft>
              <a:buNone/>
              <a:defRPr b="0" i="0" sz="4400" u="none" cap="none" strike="noStrike">
                <a:solidFill>
                  <a:schemeClr val="lt1"/>
                </a:solidFill>
                <a:latin typeface="Calibri"/>
                <a:ea typeface="Calibri"/>
                <a:cs typeface="Calibri"/>
                <a:sym typeface="Calibri"/>
              </a:defRPr>
            </a:lvl9pPr>
          </a:lstStyle>
          <a:p/>
        </p:txBody>
      </p:sp>
      <p:sp>
        <p:nvSpPr>
          <p:cNvPr id="211" name="Shape 211"/>
          <p:cNvSpPr txBox="1"/>
          <p:nvPr>
            <p:ph idx="1" type="body"/>
          </p:nvPr>
        </p:nvSpPr>
        <p:spPr>
          <a:xfrm rot="5400000">
            <a:off x="2309018" y="-251618"/>
            <a:ext cx="4525963" cy="8229600"/>
          </a:xfrm>
          <a:prstGeom prst="rect">
            <a:avLst/>
          </a:prstGeom>
          <a:noFill/>
          <a:ln>
            <a:noFill/>
          </a:ln>
        </p:spPr>
        <p:txBody>
          <a:bodyPr anchorCtr="0" anchor="t" bIns="91425" lIns="91425" rIns="91425" tIns="91425"/>
          <a:lstStyle>
            <a:lvl1pPr indent="-139700" lvl="0" marL="342900" marR="0" rtl="0" algn="l">
              <a:spcBef>
                <a:spcPts val="640"/>
              </a:spcBef>
              <a:spcAft>
                <a:spcPts val="0"/>
              </a:spcAft>
              <a:buClr>
                <a:schemeClr val="dk1"/>
              </a:buClr>
              <a:buSzPct val="100000"/>
              <a:buFont typeface="Noto Sans Symbols"/>
              <a:buChar char="❖"/>
              <a:defRPr b="0" i="0" sz="3200" u="none" cap="none" strike="noStrike">
                <a:solidFill>
                  <a:schemeClr val="dk1"/>
                </a:solidFill>
                <a:latin typeface="Calibri"/>
                <a:ea typeface="Calibri"/>
                <a:cs typeface="Calibri"/>
                <a:sym typeface="Calibri"/>
              </a:defRPr>
            </a:lvl1pPr>
            <a:lvl2pPr indent="-107950" lvl="1" marL="742950" marR="0" rtl="0" algn="l">
              <a:spcBef>
                <a:spcPts val="560"/>
              </a:spcBef>
              <a:spcAft>
                <a:spcPts val="0"/>
              </a:spcAft>
              <a:buClr>
                <a:schemeClr val="dk1"/>
              </a:buClr>
              <a:buSzPct val="100000"/>
              <a:buFont typeface="Noto Sans Symbols"/>
              <a:buChar char="▪"/>
              <a:defRPr b="0" i="0" sz="2800" u="none" cap="none" strike="noStrike">
                <a:solidFill>
                  <a:schemeClr val="dk1"/>
                </a:solidFill>
                <a:latin typeface="Calibri"/>
                <a:ea typeface="Calibri"/>
                <a:cs typeface="Calibri"/>
                <a:sym typeface="Calibri"/>
              </a:defRPr>
            </a:lvl2pPr>
            <a:lvl3pPr indent="-76200" lvl="2" marL="1143000" marR="0" rtl="0" algn="l">
              <a:spcBef>
                <a:spcPts val="480"/>
              </a:spcBef>
              <a:spcAft>
                <a:spcPts val="0"/>
              </a:spcAft>
              <a:buClr>
                <a:schemeClr val="dk1"/>
              </a:buClr>
              <a:buSzPct val="100000"/>
              <a:buFont typeface="Arial"/>
              <a:buChar char="•"/>
              <a:defRPr b="0" i="0" sz="2400" u="none" cap="none" strike="noStrike">
                <a:solidFill>
                  <a:schemeClr val="dk1"/>
                </a:solidFill>
                <a:latin typeface="Calibri"/>
                <a:ea typeface="Calibri"/>
                <a:cs typeface="Calibri"/>
                <a:sym typeface="Calibri"/>
              </a:defRPr>
            </a:lvl3pPr>
            <a:lvl4pPr indent="-101600" lvl="3" marL="1600200" marR="0" rtl="0" algn="l">
              <a:spcBef>
                <a:spcPts val="400"/>
              </a:spcBef>
              <a:spcAft>
                <a:spcPts val="0"/>
              </a:spcAft>
              <a:buClr>
                <a:schemeClr val="dk1"/>
              </a:buClr>
              <a:buSzPct val="100000"/>
              <a:buFont typeface="Noto Sans Symbols"/>
              <a:buChar char="➢"/>
              <a:defRPr b="0" i="0" sz="2000" u="none" cap="none" strike="noStrike">
                <a:solidFill>
                  <a:schemeClr val="dk1"/>
                </a:solidFill>
                <a:latin typeface="Calibri"/>
                <a:ea typeface="Calibri"/>
                <a:cs typeface="Calibri"/>
                <a:sym typeface="Calibri"/>
              </a:defRPr>
            </a:lvl4pPr>
            <a:lvl5pPr indent="-101600" lvl="4" marL="2057400" marR="0" rtl="0" algn="l">
              <a:spcBef>
                <a:spcPts val="400"/>
              </a:spcBef>
              <a:spcAft>
                <a:spcPts val="0"/>
              </a:spcAft>
              <a:buClr>
                <a:schemeClr val="dk1"/>
              </a:buClr>
              <a:buSzPct val="100000"/>
              <a:buFont typeface="Courier New"/>
              <a:buChar char="o"/>
              <a:defRPr b="0" i="0" sz="2000" u="none" cap="none" strike="noStrike">
                <a:solidFill>
                  <a:schemeClr val="dk1"/>
                </a:solidFill>
                <a:latin typeface="Calibri"/>
                <a:ea typeface="Calibri"/>
                <a:cs typeface="Calibri"/>
                <a:sym typeface="Calibri"/>
              </a:defRPr>
            </a:lvl5pPr>
            <a:lvl6pPr indent="-101600" lvl="5" marL="2514600" marR="0" rtl="0" algn="l">
              <a:spcBef>
                <a:spcPts val="400"/>
              </a:spcBef>
              <a:buClr>
                <a:schemeClr val="dk1"/>
              </a:buClr>
              <a:buSzPct val="100000"/>
              <a:buFont typeface="Arial"/>
              <a:buChar char="•"/>
              <a:defRPr b="0" i="0" sz="2000" u="none" cap="none" strike="noStrike">
                <a:solidFill>
                  <a:schemeClr val="dk1"/>
                </a:solidFill>
                <a:latin typeface="Verdana"/>
                <a:ea typeface="Verdana"/>
                <a:cs typeface="Verdana"/>
                <a:sym typeface="Verdana"/>
              </a:defRPr>
            </a:lvl6pPr>
            <a:lvl7pPr indent="-101600" lvl="6" marL="2971800" marR="0" rtl="0" algn="l">
              <a:spcBef>
                <a:spcPts val="400"/>
              </a:spcBef>
              <a:buClr>
                <a:schemeClr val="dk1"/>
              </a:buClr>
              <a:buSzPct val="100000"/>
              <a:buFont typeface="Arial"/>
              <a:buChar char="•"/>
              <a:defRPr b="0" i="0" sz="2000" u="none" cap="none" strike="noStrike">
                <a:solidFill>
                  <a:schemeClr val="dk1"/>
                </a:solidFill>
                <a:latin typeface="Verdana"/>
                <a:ea typeface="Verdana"/>
                <a:cs typeface="Verdana"/>
                <a:sym typeface="Verdana"/>
              </a:defRPr>
            </a:lvl7pPr>
            <a:lvl8pPr indent="-101600" lvl="7" marL="3429000" marR="0" rtl="0" algn="l">
              <a:spcBef>
                <a:spcPts val="400"/>
              </a:spcBef>
              <a:buClr>
                <a:schemeClr val="dk1"/>
              </a:buClr>
              <a:buSzPct val="100000"/>
              <a:buFont typeface="Arial"/>
              <a:buChar char="•"/>
              <a:defRPr b="0" i="0" sz="2000" u="none" cap="none" strike="noStrike">
                <a:solidFill>
                  <a:schemeClr val="dk1"/>
                </a:solidFill>
                <a:latin typeface="Verdana"/>
                <a:ea typeface="Verdana"/>
                <a:cs typeface="Verdana"/>
                <a:sym typeface="Verdana"/>
              </a:defRPr>
            </a:lvl8pPr>
            <a:lvl9pPr indent="-101600" lvl="8" marL="3886200" marR="0" rtl="0" algn="l">
              <a:spcBef>
                <a:spcPts val="400"/>
              </a:spcBef>
              <a:buClr>
                <a:schemeClr val="dk1"/>
              </a:buClr>
              <a:buSzPct val="100000"/>
              <a:buFont typeface="Arial"/>
              <a:buChar char="•"/>
              <a:defRPr b="0" i="0" sz="2000" u="none" cap="none" strike="noStrike">
                <a:solidFill>
                  <a:schemeClr val="dk1"/>
                </a:solidFill>
                <a:latin typeface="Verdana"/>
                <a:ea typeface="Verdana"/>
                <a:cs typeface="Verdana"/>
                <a:sym typeface="Verdana"/>
              </a:defRPr>
            </a:lvl9pPr>
          </a:lstStyle>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itleAndTx">
  <p:cSld name="Vertical Title and Text">
    <p:spTree>
      <p:nvGrpSpPr>
        <p:cNvPr id="212" name="Shape 212"/>
        <p:cNvGrpSpPr/>
        <p:nvPr/>
      </p:nvGrpSpPr>
      <p:grpSpPr>
        <a:xfrm>
          <a:off x="0" y="0"/>
          <a:ext cx="0" cy="0"/>
          <a:chOff x="0" y="0"/>
          <a:chExt cx="0" cy="0"/>
        </a:xfrm>
      </p:grpSpPr>
      <p:sp>
        <p:nvSpPr>
          <p:cNvPr id="213" name="Shape 213"/>
          <p:cNvSpPr/>
          <p:nvPr/>
        </p:nvSpPr>
        <p:spPr>
          <a:xfrm>
            <a:off x="8561388" y="6445250"/>
            <a:ext cx="582612" cy="368299"/>
          </a:xfrm>
          <a:prstGeom prst="rect">
            <a:avLst/>
          </a:prstGeom>
          <a:noFill/>
          <a:ln>
            <a:noFill/>
          </a:ln>
        </p:spPr>
        <p:txBody>
          <a:bodyPr anchorCtr="0" anchor="t" bIns="45700" lIns="91425" rIns="91425" tIns="45700">
            <a:noAutofit/>
          </a:bodyPr>
          <a:lstStyle/>
          <a:p>
            <a:pPr indent="0" lvl="0" marL="0" marR="0" rtl="0" algn="l">
              <a:spcBef>
                <a:spcPts val="0"/>
              </a:spcBef>
              <a:spcAft>
                <a:spcPts val="0"/>
              </a:spcAft>
              <a:buSzPct val="25000"/>
              <a:buNone/>
            </a:pPr>
            <a:fld id="{00000000-1234-1234-1234-123412341234}" type="slidenum">
              <a:rPr lang="en-US" sz="1800">
                <a:solidFill>
                  <a:srgbClr val="003399"/>
                </a:solidFill>
                <a:latin typeface="Verdana"/>
                <a:ea typeface="Verdana"/>
                <a:cs typeface="Verdana"/>
                <a:sym typeface="Verdana"/>
              </a:rPr>
              <a:t>‹#›</a:t>
            </a:fld>
          </a:p>
        </p:txBody>
      </p:sp>
      <p:sp>
        <p:nvSpPr>
          <p:cNvPr id="214" name="Shape 214"/>
          <p:cNvSpPr txBox="1"/>
          <p:nvPr>
            <p:ph type="title"/>
          </p:nvPr>
        </p:nvSpPr>
        <p:spPr>
          <a:xfrm rot="5400000">
            <a:off x="4732337" y="2171700"/>
            <a:ext cx="5851525" cy="2057400"/>
          </a:xfrm>
          <a:prstGeom prst="rect">
            <a:avLst/>
          </a:prstGeom>
          <a:solidFill>
            <a:srgbClr val="003399"/>
          </a:solidFill>
          <a:ln>
            <a:noFill/>
          </a:ln>
        </p:spPr>
        <p:txBody>
          <a:bodyPr anchorCtr="0" anchor="ctr" bIns="91425" lIns="91425" rIns="91425" tIns="91425"/>
          <a:lstStyle>
            <a:lvl1pPr indent="0" lvl="0" marL="0" marR="0" rtl="0" algn="ctr">
              <a:spcBef>
                <a:spcPts val="0"/>
              </a:spcBef>
              <a:spcAft>
                <a:spcPts val="0"/>
              </a:spcAft>
              <a:buNone/>
              <a:defRPr b="0" i="0" sz="4400" u="none" cap="none" strike="noStrike">
                <a:solidFill>
                  <a:schemeClr val="lt1"/>
                </a:solidFill>
                <a:latin typeface="Calibri"/>
                <a:ea typeface="Calibri"/>
                <a:cs typeface="Calibri"/>
                <a:sym typeface="Calibri"/>
              </a:defRPr>
            </a:lvl1pPr>
            <a:lvl2pPr indent="0" lvl="1" marL="0" marR="0" rtl="0" algn="ctr">
              <a:spcBef>
                <a:spcPts val="0"/>
              </a:spcBef>
              <a:spcAft>
                <a:spcPts val="0"/>
              </a:spcAft>
              <a:buNone/>
              <a:defRPr b="0" i="0" sz="4400" u="none" cap="none" strike="noStrike">
                <a:solidFill>
                  <a:schemeClr val="lt1"/>
                </a:solidFill>
                <a:latin typeface="Calibri"/>
                <a:ea typeface="Calibri"/>
                <a:cs typeface="Calibri"/>
                <a:sym typeface="Calibri"/>
              </a:defRPr>
            </a:lvl2pPr>
            <a:lvl3pPr indent="0" lvl="2" marL="0" marR="0" rtl="0" algn="ctr">
              <a:spcBef>
                <a:spcPts val="0"/>
              </a:spcBef>
              <a:spcAft>
                <a:spcPts val="0"/>
              </a:spcAft>
              <a:buNone/>
              <a:defRPr b="0" i="0" sz="4400" u="none" cap="none" strike="noStrike">
                <a:solidFill>
                  <a:schemeClr val="lt1"/>
                </a:solidFill>
                <a:latin typeface="Calibri"/>
                <a:ea typeface="Calibri"/>
                <a:cs typeface="Calibri"/>
                <a:sym typeface="Calibri"/>
              </a:defRPr>
            </a:lvl3pPr>
            <a:lvl4pPr indent="0" lvl="3" marL="0" marR="0" rtl="0" algn="ctr">
              <a:spcBef>
                <a:spcPts val="0"/>
              </a:spcBef>
              <a:spcAft>
                <a:spcPts val="0"/>
              </a:spcAft>
              <a:buNone/>
              <a:defRPr b="0" i="0" sz="4400" u="none" cap="none" strike="noStrike">
                <a:solidFill>
                  <a:schemeClr val="lt1"/>
                </a:solidFill>
                <a:latin typeface="Calibri"/>
                <a:ea typeface="Calibri"/>
                <a:cs typeface="Calibri"/>
                <a:sym typeface="Calibri"/>
              </a:defRPr>
            </a:lvl4pPr>
            <a:lvl5pPr indent="0" lvl="4" marL="0" marR="0" rtl="0" algn="ctr">
              <a:spcBef>
                <a:spcPts val="0"/>
              </a:spcBef>
              <a:spcAft>
                <a:spcPts val="0"/>
              </a:spcAft>
              <a:buNone/>
              <a:defRPr b="0" i="0" sz="4400" u="none" cap="none" strike="noStrike">
                <a:solidFill>
                  <a:schemeClr val="lt1"/>
                </a:solidFill>
                <a:latin typeface="Calibri"/>
                <a:ea typeface="Calibri"/>
                <a:cs typeface="Calibri"/>
                <a:sym typeface="Calibri"/>
              </a:defRPr>
            </a:lvl5pPr>
            <a:lvl6pPr indent="0" lvl="5" marL="457200" marR="0" rtl="0" algn="ctr">
              <a:spcBef>
                <a:spcPts val="0"/>
              </a:spcBef>
              <a:spcAft>
                <a:spcPts val="0"/>
              </a:spcAft>
              <a:buNone/>
              <a:defRPr b="0" i="0" sz="4400" u="none" cap="none" strike="noStrike">
                <a:solidFill>
                  <a:schemeClr val="lt1"/>
                </a:solidFill>
                <a:latin typeface="Calibri"/>
                <a:ea typeface="Calibri"/>
                <a:cs typeface="Calibri"/>
                <a:sym typeface="Calibri"/>
              </a:defRPr>
            </a:lvl6pPr>
            <a:lvl7pPr indent="0" lvl="6" marL="914400" marR="0" rtl="0" algn="ctr">
              <a:spcBef>
                <a:spcPts val="0"/>
              </a:spcBef>
              <a:spcAft>
                <a:spcPts val="0"/>
              </a:spcAft>
              <a:buNone/>
              <a:defRPr b="0" i="0" sz="4400" u="none" cap="none" strike="noStrike">
                <a:solidFill>
                  <a:schemeClr val="lt1"/>
                </a:solidFill>
                <a:latin typeface="Calibri"/>
                <a:ea typeface="Calibri"/>
                <a:cs typeface="Calibri"/>
                <a:sym typeface="Calibri"/>
              </a:defRPr>
            </a:lvl7pPr>
            <a:lvl8pPr indent="0" lvl="7" marL="1371600" marR="0" rtl="0" algn="ctr">
              <a:spcBef>
                <a:spcPts val="0"/>
              </a:spcBef>
              <a:spcAft>
                <a:spcPts val="0"/>
              </a:spcAft>
              <a:buNone/>
              <a:defRPr b="0" i="0" sz="4400" u="none" cap="none" strike="noStrike">
                <a:solidFill>
                  <a:schemeClr val="lt1"/>
                </a:solidFill>
                <a:latin typeface="Calibri"/>
                <a:ea typeface="Calibri"/>
                <a:cs typeface="Calibri"/>
                <a:sym typeface="Calibri"/>
              </a:defRPr>
            </a:lvl8pPr>
            <a:lvl9pPr indent="0" lvl="8" marL="1828800" marR="0" rtl="0" algn="ctr">
              <a:spcBef>
                <a:spcPts val="0"/>
              </a:spcBef>
              <a:spcAft>
                <a:spcPts val="0"/>
              </a:spcAft>
              <a:buNone/>
              <a:defRPr b="0" i="0" sz="4400" u="none" cap="none" strike="noStrike">
                <a:solidFill>
                  <a:schemeClr val="lt1"/>
                </a:solidFill>
                <a:latin typeface="Calibri"/>
                <a:ea typeface="Calibri"/>
                <a:cs typeface="Calibri"/>
                <a:sym typeface="Calibri"/>
              </a:defRPr>
            </a:lvl9pPr>
          </a:lstStyle>
          <a:p/>
        </p:txBody>
      </p:sp>
      <p:sp>
        <p:nvSpPr>
          <p:cNvPr id="215" name="Shape 215"/>
          <p:cNvSpPr txBox="1"/>
          <p:nvPr>
            <p:ph idx="1" type="body"/>
          </p:nvPr>
        </p:nvSpPr>
        <p:spPr>
          <a:xfrm rot="5400000">
            <a:off x="541337" y="190500"/>
            <a:ext cx="5851525" cy="6019799"/>
          </a:xfrm>
          <a:prstGeom prst="rect">
            <a:avLst/>
          </a:prstGeom>
          <a:noFill/>
          <a:ln>
            <a:noFill/>
          </a:ln>
        </p:spPr>
        <p:txBody>
          <a:bodyPr anchorCtr="0" anchor="t" bIns="91425" lIns="91425" rIns="91425" tIns="91425"/>
          <a:lstStyle>
            <a:lvl1pPr indent="-139700" lvl="0" marL="342900" marR="0" rtl="0" algn="l">
              <a:spcBef>
                <a:spcPts val="640"/>
              </a:spcBef>
              <a:spcAft>
                <a:spcPts val="0"/>
              </a:spcAft>
              <a:buClr>
                <a:schemeClr val="dk1"/>
              </a:buClr>
              <a:buSzPct val="100000"/>
              <a:buFont typeface="Noto Sans Symbols"/>
              <a:buChar char="❖"/>
              <a:defRPr b="0" i="0" sz="3200" u="none" cap="none" strike="noStrike">
                <a:solidFill>
                  <a:schemeClr val="dk1"/>
                </a:solidFill>
                <a:latin typeface="Calibri"/>
                <a:ea typeface="Calibri"/>
                <a:cs typeface="Calibri"/>
                <a:sym typeface="Calibri"/>
              </a:defRPr>
            </a:lvl1pPr>
            <a:lvl2pPr indent="-107950" lvl="1" marL="742950" marR="0" rtl="0" algn="l">
              <a:spcBef>
                <a:spcPts val="560"/>
              </a:spcBef>
              <a:spcAft>
                <a:spcPts val="0"/>
              </a:spcAft>
              <a:buClr>
                <a:schemeClr val="dk1"/>
              </a:buClr>
              <a:buSzPct val="100000"/>
              <a:buFont typeface="Noto Sans Symbols"/>
              <a:buChar char="▪"/>
              <a:defRPr b="0" i="0" sz="2800" u="none" cap="none" strike="noStrike">
                <a:solidFill>
                  <a:schemeClr val="dk1"/>
                </a:solidFill>
                <a:latin typeface="Calibri"/>
                <a:ea typeface="Calibri"/>
                <a:cs typeface="Calibri"/>
                <a:sym typeface="Calibri"/>
              </a:defRPr>
            </a:lvl2pPr>
            <a:lvl3pPr indent="-76200" lvl="2" marL="1143000" marR="0" rtl="0" algn="l">
              <a:spcBef>
                <a:spcPts val="480"/>
              </a:spcBef>
              <a:spcAft>
                <a:spcPts val="0"/>
              </a:spcAft>
              <a:buClr>
                <a:schemeClr val="dk1"/>
              </a:buClr>
              <a:buSzPct val="100000"/>
              <a:buFont typeface="Arial"/>
              <a:buChar char="•"/>
              <a:defRPr b="0" i="0" sz="2400" u="none" cap="none" strike="noStrike">
                <a:solidFill>
                  <a:schemeClr val="dk1"/>
                </a:solidFill>
                <a:latin typeface="Calibri"/>
                <a:ea typeface="Calibri"/>
                <a:cs typeface="Calibri"/>
                <a:sym typeface="Calibri"/>
              </a:defRPr>
            </a:lvl3pPr>
            <a:lvl4pPr indent="-101600" lvl="3" marL="1600200" marR="0" rtl="0" algn="l">
              <a:spcBef>
                <a:spcPts val="400"/>
              </a:spcBef>
              <a:spcAft>
                <a:spcPts val="0"/>
              </a:spcAft>
              <a:buClr>
                <a:schemeClr val="dk1"/>
              </a:buClr>
              <a:buSzPct val="100000"/>
              <a:buFont typeface="Noto Sans Symbols"/>
              <a:buChar char="➢"/>
              <a:defRPr b="0" i="0" sz="2000" u="none" cap="none" strike="noStrike">
                <a:solidFill>
                  <a:schemeClr val="dk1"/>
                </a:solidFill>
                <a:latin typeface="Calibri"/>
                <a:ea typeface="Calibri"/>
                <a:cs typeface="Calibri"/>
                <a:sym typeface="Calibri"/>
              </a:defRPr>
            </a:lvl4pPr>
            <a:lvl5pPr indent="-101600" lvl="4" marL="2057400" marR="0" rtl="0" algn="l">
              <a:spcBef>
                <a:spcPts val="400"/>
              </a:spcBef>
              <a:spcAft>
                <a:spcPts val="0"/>
              </a:spcAft>
              <a:buClr>
                <a:schemeClr val="dk1"/>
              </a:buClr>
              <a:buSzPct val="100000"/>
              <a:buFont typeface="Courier New"/>
              <a:buChar char="o"/>
              <a:defRPr b="0" i="0" sz="2000" u="none" cap="none" strike="noStrike">
                <a:solidFill>
                  <a:schemeClr val="dk1"/>
                </a:solidFill>
                <a:latin typeface="Calibri"/>
                <a:ea typeface="Calibri"/>
                <a:cs typeface="Calibri"/>
                <a:sym typeface="Calibri"/>
              </a:defRPr>
            </a:lvl5pPr>
            <a:lvl6pPr indent="-101600" lvl="5" marL="2514600" marR="0" rtl="0" algn="l">
              <a:spcBef>
                <a:spcPts val="400"/>
              </a:spcBef>
              <a:buClr>
                <a:schemeClr val="dk1"/>
              </a:buClr>
              <a:buSzPct val="100000"/>
              <a:buFont typeface="Arial"/>
              <a:buChar char="•"/>
              <a:defRPr b="0" i="0" sz="2000" u="none" cap="none" strike="noStrike">
                <a:solidFill>
                  <a:schemeClr val="dk1"/>
                </a:solidFill>
                <a:latin typeface="Verdana"/>
                <a:ea typeface="Verdana"/>
                <a:cs typeface="Verdana"/>
                <a:sym typeface="Verdana"/>
              </a:defRPr>
            </a:lvl6pPr>
            <a:lvl7pPr indent="-101600" lvl="6" marL="2971800" marR="0" rtl="0" algn="l">
              <a:spcBef>
                <a:spcPts val="400"/>
              </a:spcBef>
              <a:buClr>
                <a:schemeClr val="dk1"/>
              </a:buClr>
              <a:buSzPct val="100000"/>
              <a:buFont typeface="Arial"/>
              <a:buChar char="•"/>
              <a:defRPr b="0" i="0" sz="2000" u="none" cap="none" strike="noStrike">
                <a:solidFill>
                  <a:schemeClr val="dk1"/>
                </a:solidFill>
                <a:latin typeface="Verdana"/>
                <a:ea typeface="Verdana"/>
                <a:cs typeface="Verdana"/>
                <a:sym typeface="Verdana"/>
              </a:defRPr>
            </a:lvl7pPr>
            <a:lvl8pPr indent="-101600" lvl="7" marL="3429000" marR="0" rtl="0" algn="l">
              <a:spcBef>
                <a:spcPts val="400"/>
              </a:spcBef>
              <a:buClr>
                <a:schemeClr val="dk1"/>
              </a:buClr>
              <a:buSzPct val="100000"/>
              <a:buFont typeface="Arial"/>
              <a:buChar char="•"/>
              <a:defRPr b="0" i="0" sz="2000" u="none" cap="none" strike="noStrike">
                <a:solidFill>
                  <a:schemeClr val="dk1"/>
                </a:solidFill>
                <a:latin typeface="Verdana"/>
                <a:ea typeface="Verdana"/>
                <a:cs typeface="Verdana"/>
                <a:sym typeface="Verdana"/>
              </a:defRPr>
            </a:lvl8pPr>
            <a:lvl9pPr indent="-101600" lvl="8" marL="3886200" marR="0" rtl="0" algn="l">
              <a:spcBef>
                <a:spcPts val="400"/>
              </a:spcBef>
              <a:buClr>
                <a:schemeClr val="dk1"/>
              </a:buClr>
              <a:buSzPct val="100000"/>
              <a:buFont typeface="Arial"/>
              <a:buChar char="•"/>
              <a:defRPr b="0" i="0" sz="2000" u="none" cap="none" strike="noStrike">
                <a:solidFill>
                  <a:schemeClr val="dk1"/>
                </a:solidFill>
                <a:latin typeface="Verdana"/>
                <a:ea typeface="Verdana"/>
                <a:cs typeface="Verdana"/>
                <a:sym typeface="Verdana"/>
              </a:defRPr>
            </a:lvl9pPr>
          </a:lstStyle>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ustom Layout">
    <p:spTree>
      <p:nvGrpSpPr>
        <p:cNvPr id="216" name="Shape 216"/>
        <p:cNvGrpSpPr/>
        <p:nvPr/>
      </p:nvGrpSpPr>
      <p:grpSpPr>
        <a:xfrm>
          <a:off x="0" y="0"/>
          <a:ext cx="0" cy="0"/>
          <a:chOff x="0" y="0"/>
          <a:chExt cx="0" cy="0"/>
        </a:xfrm>
      </p:grpSpPr>
      <p:sp>
        <p:nvSpPr>
          <p:cNvPr id="217" name="Shape 217"/>
          <p:cNvSpPr/>
          <p:nvPr/>
        </p:nvSpPr>
        <p:spPr>
          <a:xfrm>
            <a:off x="8561388" y="6445250"/>
            <a:ext cx="582612" cy="368299"/>
          </a:xfrm>
          <a:prstGeom prst="rect">
            <a:avLst/>
          </a:prstGeom>
          <a:noFill/>
          <a:ln>
            <a:noFill/>
          </a:ln>
        </p:spPr>
        <p:txBody>
          <a:bodyPr anchorCtr="0" anchor="t" bIns="45700" lIns="91425" rIns="91425" tIns="45700">
            <a:noAutofit/>
          </a:bodyPr>
          <a:lstStyle/>
          <a:p>
            <a:pPr indent="0" lvl="0" marL="0" marR="0" rtl="0" algn="l">
              <a:spcBef>
                <a:spcPts val="0"/>
              </a:spcBef>
              <a:spcAft>
                <a:spcPts val="0"/>
              </a:spcAft>
              <a:buSzPct val="25000"/>
              <a:buNone/>
            </a:pPr>
            <a:fld id="{00000000-1234-1234-1234-123412341234}" type="slidenum">
              <a:rPr lang="en-US" sz="1800">
                <a:solidFill>
                  <a:srgbClr val="003399"/>
                </a:solidFill>
                <a:latin typeface="Verdana"/>
                <a:ea typeface="Verdana"/>
                <a:cs typeface="Verdana"/>
                <a:sym typeface="Verdana"/>
              </a:rPr>
              <a:t>‹#›</a:t>
            </a:fld>
          </a:p>
        </p:txBody>
      </p:sp>
      <p:sp>
        <p:nvSpPr>
          <p:cNvPr id="218" name="Shape 218"/>
          <p:cNvSpPr/>
          <p:nvPr/>
        </p:nvSpPr>
        <p:spPr>
          <a:xfrm>
            <a:off x="-4763" y="1066800"/>
            <a:ext cx="9144001" cy="152399"/>
          </a:xfrm>
          <a:prstGeom prst="rect">
            <a:avLst/>
          </a:prstGeom>
          <a:solidFill>
            <a:srgbClr val="FF0000"/>
          </a:solidFill>
          <a:ln cap="flat" cmpd="sng" w="25400">
            <a:solidFill>
              <a:srgbClr val="FF0000"/>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spcAft>
                <a:spcPts val="0"/>
              </a:spcAft>
              <a:buNone/>
            </a:pPr>
            <a:r>
              <a:t/>
            </a:r>
            <a:endParaRPr sz="1800">
              <a:solidFill>
                <a:srgbClr val="FFFFFF"/>
              </a:solidFill>
              <a:latin typeface="Arial"/>
              <a:ea typeface="Arial"/>
              <a:cs typeface="Arial"/>
              <a:sym typeface="Arial"/>
            </a:endParaRPr>
          </a:p>
        </p:txBody>
      </p:sp>
      <p:sp>
        <p:nvSpPr>
          <p:cNvPr id="219" name="Shape 219"/>
          <p:cNvSpPr txBox="1"/>
          <p:nvPr>
            <p:ph type="title"/>
          </p:nvPr>
        </p:nvSpPr>
        <p:spPr>
          <a:xfrm>
            <a:off x="0" y="0"/>
            <a:ext cx="9144000" cy="1143000"/>
          </a:xfrm>
          <a:prstGeom prst="rect">
            <a:avLst/>
          </a:prstGeom>
          <a:solidFill>
            <a:srgbClr val="003399"/>
          </a:solidFill>
          <a:ln>
            <a:noFill/>
          </a:ln>
        </p:spPr>
        <p:txBody>
          <a:bodyPr anchorCtr="0" anchor="ctr" bIns="91425" lIns="91425" rIns="91425" tIns="91425"/>
          <a:lstStyle>
            <a:lvl1pPr indent="0" lvl="0" marL="0" marR="0" rtl="0" algn="ctr">
              <a:spcBef>
                <a:spcPts val="0"/>
              </a:spcBef>
              <a:spcAft>
                <a:spcPts val="0"/>
              </a:spcAft>
              <a:buNone/>
              <a:defRPr b="0" i="0" sz="4400" u="none" cap="none" strike="noStrike">
                <a:solidFill>
                  <a:schemeClr val="lt1"/>
                </a:solidFill>
                <a:latin typeface="Calibri"/>
                <a:ea typeface="Calibri"/>
                <a:cs typeface="Calibri"/>
                <a:sym typeface="Calibri"/>
              </a:defRPr>
            </a:lvl1pPr>
            <a:lvl2pPr indent="0" lvl="1" marL="0" marR="0" rtl="0" algn="ctr">
              <a:spcBef>
                <a:spcPts val="0"/>
              </a:spcBef>
              <a:spcAft>
                <a:spcPts val="0"/>
              </a:spcAft>
              <a:buNone/>
              <a:defRPr b="0" i="0" sz="4400" u="none" cap="none" strike="noStrike">
                <a:solidFill>
                  <a:schemeClr val="lt1"/>
                </a:solidFill>
                <a:latin typeface="Calibri"/>
                <a:ea typeface="Calibri"/>
                <a:cs typeface="Calibri"/>
                <a:sym typeface="Calibri"/>
              </a:defRPr>
            </a:lvl2pPr>
            <a:lvl3pPr indent="0" lvl="2" marL="0" marR="0" rtl="0" algn="ctr">
              <a:spcBef>
                <a:spcPts val="0"/>
              </a:spcBef>
              <a:spcAft>
                <a:spcPts val="0"/>
              </a:spcAft>
              <a:buNone/>
              <a:defRPr b="0" i="0" sz="4400" u="none" cap="none" strike="noStrike">
                <a:solidFill>
                  <a:schemeClr val="lt1"/>
                </a:solidFill>
                <a:latin typeface="Calibri"/>
                <a:ea typeface="Calibri"/>
                <a:cs typeface="Calibri"/>
                <a:sym typeface="Calibri"/>
              </a:defRPr>
            </a:lvl3pPr>
            <a:lvl4pPr indent="0" lvl="3" marL="0" marR="0" rtl="0" algn="ctr">
              <a:spcBef>
                <a:spcPts val="0"/>
              </a:spcBef>
              <a:spcAft>
                <a:spcPts val="0"/>
              </a:spcAft>
              <a:buNone/>
              <a:defRPr b="0" i="0" sz="4400" u="none" cap="none" strike="noStrike">
                <a:solidFill>
                  <a:schemeClr val="lt1"/>
                </a:solidFill>
                <a:latin typeface="Calibri"/>
                <a:ea typeface="Calibri"/>
                <a:cs typeface="Calibri"/>
                <a:sym typeface="Calibri"/>
              </a:defRPr>
            </a:lvl4pPr>
            <a:lvl5pPr indent="0" lvl="4" marL="0" marR="0" rtl="0" algn="ctr">
              <a:spcBef>
                <a:spcPts val="0"/>
              </a:spcBef>
              <a:spcAft>
                <a:spcPts val="0"/>
              </a:spcAft>
              <a:buNone/>
              <a:defRPr b="0" i="0" sz="4400" u="none" cap="none" strike="noStrike">
                <a:solidFill>
                  <a:schemeClr val="lt1"/>
                </a:solidFill>
                <a:latin typeface="Calibri"/>
                <a:ea typeface="Calibri"/>
                <a:cs typeface="Calibri"/>
                <a:sym typeface="Calibri"/>
              </a:defRPr>
            </a:lvl5pPr>
            <a:lvl6pPr indent="0" lvl="5" marL="457200" marR="0" rtl="0" algn="ctr">
              <a:spcBef>
                <a:spcPts val="0"/>
              </a:spcBef>
              <a:spcAft>
                <a:spcPts val="0"/>
              </a:spcAft>
              <a:buNone/>
              <a:defRPr b="0" i="0" sz="4400" u="none" cap="none" strike="noStrike">
                <a:solidFill>
                  <a:schemeClr val="lt1"/>
                </a:solidFill>
                <a:latin typeface="Calibri"/>
                <a:ea typeface="Calibri"/>
                <a:cs typeface="Calibri"/>
                <a:sym typeface="Calibri"/>
              </a:defRPr>
            </a:lvl6pPr>
            <a:lvl7pPr indent="0" lvl="6" marL="914400" marR="0" rtl="0" algn="ctr">
              <a:spcBef>
                <a:spcPts val="0"/>
              </a:spcBef>
              <a:spcAft>
                <a:spcPts val="0"/>
              </a:spcAft>
              <a:buNone/>
              <a:defRPr b="0" i="0" sz="4400" u="none" cap="none" strike="noStrike">
                <a:solidFill>
                  <a:schemeClr val="lt1"/>
                </a:solidFill>
                <a:latin typeface="Calibri"/>
                <a:ea typeface="Calibri"/>
                <a:cs typeface="Calibri"/>
                <a:sym typeface="Calibri"/>
              </a:defRPr>
            </a:lvl7pPr>
            <a:lvl8pPr indent="0" lvl="7" marL="1371600" marR="0" rtl="0" algn="ctr">
              <a:spcBef>
                <a:spcPts val="0"/>
              </a:spcBef>
              <a:spcAft>
                <a:spcPts val="0"/>
              </a:spcAft>
              <a:buNone/>
              <a:defRPr b="0" i="0" sz="4400" u="none" cap="none" strike="noStrike">
                <a:solidFill>
                  <a:schemeClr val="lt1"/>
                </a:solidFill>
                <a:latin typeface="Calibri"/>
                <a:ea typeface="Calibri"/>
                <a:cs typeface="Calibri"/>
                <a:sym typeface="Calibri"/>
              </a:defRPr>
            </a:lvl8pPr>
            <a:lvl9pPr indent="0" lvl="8" marL="1828800" marR="0" rtl="0" algn="ctr">
              <a:spcBef>
                <a:spcPts val="0"/>
              </a:spcBef>
              <a:spcAft>
                <a:spcPts val="0"/>
              </a:spcAft>
              <a:buNone/>
              <a:defRPr b="0" i="0" sz="4400" u="none" cap="none" strike="noStrike">
                <a:solidFill>
                  <a:schemeClr val="lt1"/>
                </a:solidFill>
                <a:latin typeface="Calibri"/>
                <a:ea typeface="Calibri"/>
                <a:cs typeface="Calibri"/>
                <a:sym typeface="Calibri"/>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
  <p:cSld name="RespectAbility Title and Content">
    <p:spTree>
      <p:nvGrpSpPr>
        <p:cNvPr id="31" name="Shape 31"/>
        <p:cNvGrpSpPr/>
        <p:nvPr/>
      </p:nvGrpSpPr>
      <p:grpSpPr>
        <a:xfrm>
          <a:off x="0" y="0"/>
          <a:ext cx="0" cy="0"/>
          <a:chOff x="0" y="0"/>
          <a:chExt cx="0" cy="0"/>
        </a:xfrm>
      </p:grpSpPr>
      <p:sp>
        <p:nvSpPr>
          <p:cNvPr id="32" name="Shape 32"/>
          <p:cNvSpPr/>
          <p:nvPr/>
        </p:nvSpPr>
        <p:spPr>
          <a:xfrm>
            <a:off x="8561388" y="6445250"/>
            <a:ext cx="577850" cy="366713"/>
          </a:xfrm>
          <a:prstGeom prst="rect">
            <a:avLst/>
          </a:prstGeom>
          <a:noFill/>
          <a:ln>
            <a:noFill/>
          </a:ln>
        </p:spPr>
        <p:txBody>
          <a:bodyPr anchorCtr="0" anchor="t" bIns="45700" lIns="91425" rIns="91425" tIns="45700">
            <a:noAutofit/>
          </a:bodyPr>
          <a:lstStyle/>
          <a:p>
            <a:pPr indent="0" lvl="0" marL="0" marR="0" rtl="0" algn="l">
              <a:spcBef>
                <a:spcPts val="0"/>
              </a:spcBef>
              <a:spcAft>
                <a:spcPts val="0"/>
              </a:spcAft>
              <a:buSzPct val="25000"/>
              <a:buNone/>
            </a:pPr>
            <a:fld id="{00000000-1234-1234-1234-123412341234}" type="slidenum">
              <a:rPr lang="en-US" sz="1800">
                <a:solidFill>
                  <a:srgbClr val="003399"/>
                </a:solidFill>
                <a:latin typeface="Verdana"/>
                <a:ea typeface="Verdana"/>
                <a:cs typeface="Verdana"/>
                <a:sym typeface="Verdana"/>
              </a:rPr>
              <a:t>‹#›</a:t>
            </a:fld>
          </a:p>
        </p:txBody>
      </p:sp>
      <p:sp>
        <p:nvSpPr>
          <p:cNvPr id="33" name="Shape 33"/>
          <p:cNvSpPr/>
          <p:nvPr/>
        </p:nvSpPr>
        <p:spPr>
          <a:xfrm>
            <a:off x="8561388" y="6445250"/>
            <a:ext cx="577850" cy="366713"/>
          </a:xfrm>
          <a:prstGeom prst="rect">
            <a:avLst/>
          </a:prstGeom>
          <a:noFill/>
          <a:ln>
            <a:noFill/>
          </a:ln>
        </p:spPr>
        <p:txBody>
          <a:bodyPr anchorCtr="0" anchor="t" bIns="45700" lIns="91425" rIns="91425" tIns="45700">
            <a:noAutofit/>
          </a:bodyPr>
          <a:lstStyle/>
          <a:p>
            <a:pPr indent="0" lvl="0" marL="0" marR="0" rtl="0" algn="l">
              <a:spcBef>
                <a:spcPts val="0"/>
              </a:spcBef>
              <a:spcAft>
                <a:spcPts val="0"/>
              </a:spcAft>
              <a:buSzPct val="25000"/>
              <a:buNone/>
            </a:pPr>
            <a:fld id="{00000000-1234-1234-1234-123412341234}" type="slidenum">
              <a:rPr lang="en-US" sz="1800">
                <a:solidFill>
                  <a:srgbClr val="003399"/>
                </a:solidFill>
                <a:latin typeface="Verdana"/>
                <a:ea typeface="Verdana"/>
                <a:cs typeface="Verdana"/>
                <a:sym typeface="Verdana"/>
              </a:rPr>
              <a:t>‹#›</a:t>
            </a:fld>
          </a:p>
        </p:txBody>
      </p:sp>
      <p:sp>
        <p:nvSpPr>
          <p:cNvPr id="34" name="Shape 34"/>
          <p:cNvSpPr/>
          <p:nvPr/>
        </p:nvSpPr>
        <p:spPr>
          <a:xfrm>
            <a:off x="0" y="1143000"/>
            <a:ext cx="9144000" cy="152399"/>
          </a:xfrm>
          <a:prstGeom prst="rect">
            <a:avLst/>
          </a:prstGeom>
          <a:solidFill>
            <a:srgbClr val="FF0000"/>
          </a:solidFill>
          <a:ln cap="flat" cmpd="sng" w="25400">
            <a:solidFill>
              <a:srgbClr val="FF0000"/>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spcAft>
                <a:spcPts val="0"/>
              </a:spcAft>
              <a:buNone/>
            </a:pPr>
            <a:r>
              <a:t/>
            </a:r>
            <a:endParaRPr sz="1800">
              <a:solidFill>
                <a:srgbClr val="FFFFFF"/>
              </a:solidFill>
              <a:latin typeface="Arial"/>
              <a:ea typeface="Arial"/>
              <a:cs typeface="Arial"/>
              <a:sym typeface="Arial"/>
            </a:endParaRPr>
          </a:p>
        </p:txBody>
      </p:sp>
      <p:sp>
        <p:nvSpPr>
          <p:cNvPr id="35" name="Shape 35"/>
          <p:cNvSpPr txBox="1"/>
          <p:nvPr>
            <p:ph type="title"/>
          </p:nvPr>
        </p:nvSpPr>
        <p:spPr>
          <a:xfrm>
            <a:off x="0" y="0"/>
            <a:ext cx="9144000" cy="1143000"/>
          </a:xfrm>
          <a:prstGeom prst="rect">
            <a:avLst/>
          </a:prstGeom>
          <a:solidFill>
            <a:srgbClr val="003399"/>
          </a:solidFill>
          <a:ln>
            <a:noFill/>
          </a:ln>
        </p:spPr>
        <p:txBody>
          <a:bodyPr anchorCtr="0" anchor="ctr" bIns="91425" lIns="91425" rIns="91425" tIns="91425"/>
          <a:lstStyle>
            <a:lvl1pPr indent="0" lvl="0" marL="0" marR="0" rtl="0" algn="ctr">
              <a:spcBef>
                <a:spcPts val="0"/>
              </a:spcBef>
              <a:spcAft>
                <a:spcPts val="0"/>
              </a:spcAft>
              <a:buNone/>
              <a:defRPr b="0" i="0" sz="4400" u="none" cap="none" strike="noStrike">
                <a:solidFill>
                  <a:schemeClr val="lt1"/>
                </a:solidFill>
                <a:latin typeface="Calibri"/>
                <a:ea typeface="Calibri"/>
                <a:cs typeface="Calibri"/>
                <a:sym typeface="Calibri"/>
              </a:defRPr>
            </a:lvl1pPr>
            <a:lvl2pPr indent="0" lvl="1" marL="0" marR="0" rtl="0" algn="ctr">
              <a:spcBef>
                <a:spcPts val="0"/>
              </a:spcBef>
              <a:spcAft>
                <a:spcPts val="0"/>
              </a:spcAft>
              <a:buNone/>
              <a:defRPr b="0" i="0" sz="4400" u="none" cap="none" strike="noStrike">
                <a:solidFill>
                  <a:schemeClr val="lt1"/>
                </a:solidFill>
                <a:latin typeface="Calibri"/>
                <a:ea typeface="Calibri"/>
                <a:cs typeface="Calibri"/>
                <a:sym typeface="Calibri"/>
              </a:defRPr>
            </a:lvl2pPr>
            <a:lvl3pPr indent="0" lvl="2" marL="0" marR="0" rtl="0" algn="ctr">
              <a:spcBef>
                <a:spcPts val="0"/>
              </a:spcBef>
              <a:spcAft>
                <a:spcPts val="0"/>
              </a:spcAft>
              <a:buNone/>
              <a:defRPr b="0" i="0" sz="4400" u="none" cap="none" strike="noStrike">
                <a:solidFill>
                  <a:schemeClr val="lt1"/>
                </a:solidFill>
                <a:latin typeface="Calibri"/>
                <a:ea typeface="Calibri"/>
                <a:cs typeface="Calibri"/>
                <a:sym typeface="Calibri"/>
              </a:defRPr>
            </a:lvl3pPr>
            <a:lvl4pPr indent="0" lvl="3" marL="0" marR="0" rtl="0" algn="ctr">
              <a:spcBef>
                <a:spcPts val="0"/>
              </a:spcBef>
              <a:spcAft>
                <a:spcPts val="0"/>
              </a:spcAft>
              <a:buNone/>
              <a:defRPr b="0" i="0" sz="4400" u="none" cap="none" strike="noStrike">
                <a:solidFill>
                  <a:schemeClr val="lt1"/>
                </a:solidFill>
                <a:latin typeface="Calibri"/>
                <a:ea typeface="Calibri"/>
                <a:cs typeface="Calibri"/>
                <a:sym typeface="Calibri"/>
              </a:defRPr>
            </a:lvl4pPr>
            <a:lvl5pPr indent="0" lvl="4" marL="0" marR="0" rtl="0" algn="ctr">
              <a:spcBef>
                <a:spcPts val="0"/>
              </a:spcBef>
              <a:spcAft>
                <a:spcPts val="0"/>
              </a:spcAft>
              <a:buNone/>
              <a:defRPr b="0" i="0" sz="4400" u="none" cap="none" strike="noStrike">
                <a:solidFill>
                  <a:schemeClr val="lt1"/>
                </a:solidFill>
                <a:latin typeface="Calibri"/>
                <a:ea typeface="Calibri"/>
                <a:cs typeface="Calibri"/>
                <a:sym typeface="Calibri"/>
              </a:defRPr>
            </a:lvl5pPr>
            <a:lvl6pPr indent="0" lvl="5" marL="457200" marR="0" rtl="0" algn="ctr">
              <a:spcBef>
                <a:spcPts val="0"/>
              </a:spcBef>
              <a:spcAft>
                <a:spcPts val="0"/>
              </a:spcAft>
              <a:buNone/>
              <a:defRPr b="0" i="0" sz="4400" u="none" cap="none" strike="noStrike">
                <a:solidFill>
                  <a:schemeClr val="lt1"/>
                </a:solidFill>
                <a:latin typeface="Calibri"/>
                <a:ea typeface="Calibri"/>
                <a:cs typeface="Calibri"/>
                <a:sym typeface="Calibri"/>
              </a:defRPr>
            </a:lvl6pPr>
            <a:lvl7pPr indent="0" lvl="6" marL="914400" marR="0" rtl="0" algn="ctr">
              <a:spcBef>
                <a:spcPts val="0"/>
              </a:spcBef>
              <a:spcAft>
                <a:spcPts val="0"/>
              </a:spcAft>
              <a:buNone/>
              <a:defRPr b="0" i="0" sz="4400" u="none" cap="none" strike="noStrike">
                <a:solidFill>
                  <a:schemeClr val="lt1"/>
                </a:solidFill>
                <a:latin typeface="Calibri"/>
                <a:ea typeface="Calibri"/>
                <a:cs typeface="Calibri"/>
                <a:sym typeface="Calibri"/>
              </a:defRPr>
            </a:lvl7pPr>
            <a:lvl8pPr indent="0" lvl="7" marL="1371600" marR="0" rtl="0" algn="ctr">
              <a:spcBef>
                <a:spcPts val="0"/>
              </a:spcBef>
              <a:spcAft>
                <a:spcPts val="0"/>
              </a:spcAft>
              <a:buNone/>
              <a:defRPr b="0" i="0" sz="4400" u="none" cap="none" strike="noStrike">
                <a:solidFill>
                  <a:schemeClr val="lt1"/>
                </a:solidFill>
                <a:latin typeface="Calibri"/>
                <a:ea typeface="Calibri"/>
                <a:cs typeface="Calibri"/>
                <a:sym typeface="Calibri"/>
              </a:defRPr>
            </a:lvl8pPr>
            <a:lvl9pPr indent="0" lvl="8" marL="1828800" marR="0" rtl="0" algn="ctr">
              <a:spcBef>
                <a:spcPts val="0"/>
              </a:spcBef>
              <a:spcAft>
                <a:spcPts val="0"/>
              </a:spcAft>
              <a:buNone/>
              <a:defRPr b="0" i="0" sz="4400" u="none" cap="none" strike="noStrike">
                <a:solidFill>
                  <a:schemeClr val="lt1"/>
                </a:solidFill>
                <a:latin typeface="Calibri"/>
                <a:ea typeface="Calibri"/>
                <a:cs typeface="Calibri"/>
                <a:sym typeface="Calibri"/>
              </a:defRPr>
            </a:lvl9pPr>
          </a:lstStyle>
          <a:p/>
        </p:txBody>
      </p:sp>
      <p:sp>
        <p:nvSpPr>
          <p:cNvPr id="36" name="Shape 36"/>
          <p:cNvSpPr txBox="1"/>
          <p:nvPr>
            <p:ph idx="1" type="body"/>
          </p:nvPr>
        </p:nvSpPr>
        <p:spPr>
          <a:xfrm>
            <a:off x="457200" y="1600200"/>
            <a:ext cx="8229600" cy="4525963"/>
          </a:xfrm>
          <a:prstGeom prst="rect">
            <a:avLst/>
          </a:prstGeom>
          <a:noFill/>
          <a:ln>
            <a:noFill/>
          </a:ln>
        </p:spPr>
        <p:txBody>
          <a:bodyPr anchorCtr="0" anchor="t" bIns="91425" lIns="91425" rIns="91425" tIns="91425"/>
          <a:lstStyle>
            <a:lvl1pPr indent="-139700" lvl="0" marL="342900" marR="0" rtl="0" algn="l">
              <a:spcBef>
                <a:spcPts val="640"/>
              </a:spcBef>
              <a:spcAft>
                <a:spcPts val="0"/>
              </a:spcAft>
              <a:buClr>
                <a:schemeClr val="dk1"/>
              </a:buClr>
              <a:buSzPct val="100000"/>
              <a:buFont typeface="Noto Sans Symbols"/>
              <a:buChar char="❖"/>
              <a:defRPr b="0" i="0" sz="3200" u="none" cap="none" strike="noStrike">
                <a:solidFill>
                  <a:schemeClr val="dk1"/>
                </a:solidFill>
                <a:latin typeface="Calibri"/>
                <a:ea typeface="Calibri"/>
                <a:cs typeface="Calibri"/>
                <a:sym typeface="Calibri"/>
              </a:defRPr>
            </a:lvl1pPr>
            <a:lvl2pPr indent="-107950" lvl="1" marL="742950" marR="0" rtl="0" algn="l">
              <a:spcBef>
                <a:spcPts val="560"/>
              </a:spcBef>
              <a:spcAft>
                <a:spcPts val="0"/>
              </a:spcAft>
              <a:buClr>
                <a:schemeClr val="dk1"/>
              </a:buClr>
              <a:buSzPct val="100000"/>
              <a:buFont typeface="Noto Sans Symbols"/>
              <a:buChar char="▪"/>
              <a:defRPr b="0" i="0" sz="2800" u="none" cap="none" strike="noStrike">
                <a:solidFill>
                  <a:schemeClr val="dk1"/>
                </a:solidFill>
                <a:latin typeface="Calibri"/>
                <a:ea typeface="Calibri"/>
                <a:cs typeface="Calibri"/>
                <a:sym typeface="Calibri"/>
              </a:defRPr>
            </a:lvl2pPr>
            <a:lvl3pPr indent="-76200" lvl="2" marL="1143000" marR="0" rtl="0" algn="l">
              <a:spcBef>
                <a:spcPts val="480"/>
              </a:spcBef>
              <a:spcAft>
                <a:spcPts val="0"/>
              </a:spcAft>
              <a:buClr>
                <a:schemeClr val="dk1"/>
              </a:buClr>
              <a:buSzPct val="100000"/>
              <a:buFont typeface="Arial"/>
              <a:buChar char="•"/>
              <a:defRPr b="0" i="0" sz="2400" u="none" cap="none" strike="noStrike">
                <a:solidFill>
                  <a:schemeClr val="dk1"/>
                </a:solidFill>
                <a:latin typeface="Calibri"/>
                <a:ea typeface="Calibri"/>
                <a:cs typeface="Calibri"/>
                <a:sym typeface="Calibri"/>
              </a:defRPr>
            </a:lvl3pPr>
            <a:lvl4pPr indent="-101600" lvl="3" marL="1600200" marR="0" rtl="0" algn="l">
              <a:spcBef>
                <a:spcPts val="400"/>
              </a:spcBef>
              <a:spcAft>
                <a:spcPts val="0"/>
              </a:spcAft>
              <a:buClr>
                <a:schemeClr val="dk1"/>
              </a:buClr>
              <a:buSzPct val="100000"/>
              <a:buFont typeface="Noto Sans Symbols"/>
              <a:buChar char="➢"/>
              <a:defRPr b="0" i="0" sz="2000" u="none" cap="none" strike="noStrike">
                <a:solidFill>
                  <a:schemeClr val="dk1"/>
                </a:solidFill>
                <a:latin typeface="Calibri"/>
                <a:ea typeface="Calibri"/>
                <a:cs typeface="Calibri"/>
                <a:sym typeface="Calibri"/>
              </a:defRPr>
            </a:lvl4pPr>
            <a:lvl5pPr indent="-101600" lvl="4" marL="2057400" marR="0" rtl="0" algn="l">
              <a:spcBef>
                <a:spcPts val="400"/>
              </a:spcBef>
              <a:spcAft>
                <a:spcPts val="0"/>
              </a:spcAft>
              <a:buClr>
                <a:schemeClr val="dk1"/>
              </a:buClr>
              <a:buSzPct val="100000"/>
              <a:buFont typeface="Courier New"/>
              <a:buChar char="o"/>
              <a:defRPr b="0" i="0" sz="2000" u="none" cap="none" strike="noStrike">
                <a:solidFill>
                  <a:schemeClr val="dk1"/>
                </a:solidFill>
                <a:latin typeface="Calibri"/>
                <a:ea typeface="Calibri"/>
                <a:cs typeface="Calibri"/>
                <a:sym typeface="Calibri"/>
              </a:defRPr>
            </a:lvl5pPr>
            <a:lvl6pPr indent="-101600" lvl="5" marL="2514600" marR="0" rtl="0" algn="l">
              <a:spcBef>
                <a:spcPts val="400"/>
              </a:spcBef>
              <a:buClr>
                <a:schemeClr val="dk1"/>
              </a:buClr>
              <a:buSzPct val="100000"/>
              <a:buFont typeface="Arial"/>
              <a:buChar char="•"/>
              <a:defRPr b="0" i="0" sz="2000" u="none" cap="none" strike="noStrike">
                <a:solidFill>
                  <a:schemeClr val="dk1"/>
                </a:solidFill>
                <a:latin typeface="Verdana"/>
                <a:ea typeface="Verdana"/>
                <a:cs typeface="Verdana"/>
                <a:sym typeface="Verdana"/>
              </a:defRPr>
            </a:lvl6pPr>
            <a:lvl7pPr indent="-101600" lvl="6" marL="2971800" marR="0" rtl="0" algn="l">
              <a:spcBef>
                <a:spcPts val="400"/>
              </a:spcBef>
              <a:buClr>
                <a:schemeClr val="dk1"/>
              </a:buClr>
              <a:buSzPct val="100000"/>
              <a:buFont typeface="Arial"/>
              <a:buChar char="•"/>
              <a:defRPr b="0" i="0" sz="2000" u="none" cap="none" strike="noStrike">
                <a:solidFill>
                  <a:schemeClr val="dk1"/>
                </a:solidFill>
                <a:latin typeface="Verdana"/>
                <a:ea typeface="Verdana"/>
                <a:cs typeface="Verdana"/>
                <a:sym typeface="Verdana"/>
              </a:defRPr>
            </a:lvl7pPr>
            <a:lvl8pPr indent="-101600" lvl="7" marL="3429000" marR="0" rtl="0" algn="l">
              <a:spcBef>
                <a:spcPts val="400"/>
              </a:spcBef>
              <a:buClr>
                <a:schemeClr val="dk1"/>
              </a:buClr>
              <a:buSzPct val="100000"/>
              <a:buFont typeface="Arial"/>
              <a:buChar char="•"/>
              <a:defRPr b="0" i="0" sz="2000" u="none" cap="none" strike="noStrike">
                <a:solidFill>
                  <a:schemeClr val="dk1"/>
                </a:solidFill>
                <a:latin typeface="Verdana"/>
                <a:ea typeface="Verdana"/>
                <a:cs typeface="Verdana"/>
                <a:sym typeface="Verdana"/>
              </a:defRPr>
            </a:lvl8pPr>
            <a:lvl9pPr indent="-101600" lvl="8" marL="3886200" marR="0" rtl="0" algn="l">
              <a:spcBef>
                <a:spcPts val="400"/>
              </a:spcBef>
              <a:buClr>
                <a:schemeClr val="dk1"/>
              </a:buClr>
              <a:buSzPct val="100000"/>
              <a:buFont typeface="Arial"/>
              <a:buChar char="•"/>
              <a:defRPr b="0" i="0" sz="2000" u="none" cap="none" strike="noStrike">
                <a:solidFill>
                  <a:schemeClr val="dk1"/>
                </a:solidFill>
                <a:latin typeface="Verdana"/>
                <a:ea typeface="Verdana"/>
                <a:cs typeface="Verdana"/>
                <a:sym typeface="Verdana"/>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37" name="Shape 37"/>
        <p:cNvGrpSpPr/>
        <p:nvPr/>
      </p:nvGrpSpPr>
      <p:grpSpPr>
        <a:xfrm>
          <a:off x="0" y="0"/>
          <a:ext cx="0" cy="0"/>
          <a:chOff x="0" y="0"/>
          <a:chExt cx="0" cy="0"/>
        </a:xfrm>
      </p:grpSpPr>
      <p:sp>
        <p:nvSpPr>
          <p:cNvPr id="38" name="Shape 38"/>
          <p:cNvSpPr/>
          <p:nvPr/>
        </p:nvSpPr>
        <p:spPr>
          <a:xfrm>
            <a:off x="8561388" y="6445250"/>
            <a:ext cx="582612" cy="368299"/>
          </a:xfrm>
          <a:prstGeom prst="rect">
            <a:avLst/>
          </a:prstGeom>
          <a:noFill/>
          <a:ln>
            <a:noFill/>
          </a:ln>
        </p:spPr>
        <p:txBody>
          <a:bodyPr anchorCtr="0" anchor="t" bIns="45700" lIns="91425" rIns="91425" tIns="45700">
            <a:noAutofit/>
          </a:bodyPr>
          <a:lstStyle/>
          <a:p>
            <a:pPr indent="0" lvl="0" marL="0" marR="0" rtl="0" algn="l">
              <a:spcBef>
                <a:spcPts val="0"/>
              </a:spcBef>
              <a:spcAft>
                <a:spcPts val="0"/>
              </a:spcAft>
              <a:buSzPct val="25000"/>
              <a:buNone/>
            </a:pPr>
            <a:fld id="{00000000-1234-1234-1234-123412341234}" type="slidenum">
              <a:rPr lang="en-US" sz="1800">
                <a:solidFill>
                  <a:srgbClr val="003399"/>
                </a:solidFill>
                <a:latin typeface="Verdana"/>
                <a:ea typeface="Verdana"/>
                <a:cs typeface="Verdana"/>
                <a:sym typeface="Verdana"/>
              </a:rPr>
              <a:t>‹#›</a:t>
            </a:fld>
          </a:p>
        </p:txBody>
      </p:sp>
      <p:sp>
        <p:nvSpPr>
          <p:cNvPr id="39" name="Shape 39"/>
          <p:cNvSpPr/>
          <p:nvPr/>
        </p:nvSpPr>
        <p:spPr>
          <a:xfrm>
            <a:off x="8561388" y="6445250"/>
            <a:ext cx="582612" cy="368299"/>
          </a:xfrm>
          <a:prstGeom prst="rect">
            <a:avLst/>
          </a:prstGeom>
          <a:noFill/>
          <a:ln>
            <a:noFill/>
          </a:ln>
        </p:spPr>
        <p:txBody>
          <a:bodyPr anchorCtr="0" anchor="t" bIns="45700" lIns="91425" rIns="91425" tIns="45700">
            <a:noAutofit/>
          </a:bodyPr>
          <a:lstStyle/>
          <a:p>
            <a:pPr indent="0" lvl="0" marL="0" marR="0" rtl="0" algn="l">
              <a:spcBef>
                <a:spcPts val="0"/>
              </a:spcBef>
              <a:spcAft>
                <a:spcPts val="0"/>
              </a:spcAft>
              <a:buSzPct val="25000"/>
              <a:buNone/>
            </a:pPr>
            <a:fld id="{00000000-1234-1234-1234-123412341234}" type="slidenum">
              <a:rPr lang="en-US" sz="1800">
                <a:solidFill>
                  <a:srgbClr val="003399"/>
                </a:solidFill>
                <a:latin typeface="Verdana"/>
                <a:ea typeface="Verdana"/>
                <a:cs typeface="Verdana"/>
                <a:sym typeface="Verdana"/>
              </a:rPr>
              <a:t>‹#›</a:t>
            </a:fld>
          </a:p>
        </p:txBody>
      </p:sp>
      <p:sp>
        <p:nvSpPr>
          <p:cNvPr id="40" name="Shape 40"/>
          <p:cNvSpPr txBox="1"/>
          <p:nvPr>
            <p:ph type="title"/>
          </p:nvPr>
        </p:nvSpPr>
        <p:spPr>
          <a:xfrm>
            <a:off x="722312" y="4406900"/>
            <a:ext cx="7772400" cy="1362075"/>
          </a:xfrm>
          <a:prstGeom prst="rect">
            <a:avLst/>
          </a:prstGeom>
          <a:solidFill>
            <a:srgbClr val="003399"/>
          </a:solidFill>
          <a:ln>
            <a:noFill/>
          </a:ln>
        </p:spPr>
        <p:txBody>
          <a:bodyPr anchorCtr="0" anchor="t" bIns="91425" lIns="91425" rIns="91425" tIns="91425"/>
          <a:lstStyle>
            <a:lvl1pPr indent="0" lvl="0" marL="0" marR="0" rtl="0" algn="l">
              <a:spcBef>
                <a:spcPts val="0"/>
              </a:spcBef>
              <a:spcAft>
                <a:spcPts val="0"/>
              </a:spcAft>
              <a:buNone/>
              <a:defRPr b="1" i="0" sz="4000" u="none" cap="none" strike="noStrike">
                <a:solidFill>
                  <a:schemeClr val="lt1"/>
                </a:solidFill>
                <a:latin typeface="Calibri"/>
                <a:ea typeface="Calibri"/>
                <a:cs typeface="Calibri"/>
                <a:sym typeface="Calibri"/>
              </a:defRPr>
            </a:lvl1pPr>
            <a:lvl2pPr indent="0" lvl="1" marL="0" marR="0" rtl="0" algn="ctr">
              <a:spcBef>
                <a:spcPts val="0"/>
              </a:spcBef>
              <a:spcAft>
                <a:spcPts val="0"/>
              </a:spcAft>
              <a:buNone/>
              <a:defRPr b="0" i="0" sz="4400" u="none" cap="none" strike="noStrike">
                <a:solidFill>
                  <a:schemeClr val="lt1"/>
                </a:solidFill>
                <a:latin typeface="Calibri"/>
                <a:ea typeface="Calibri"/>
                <a:cs typeface="Calibri"/>
                <a:sym typeface="Calibri"/>
              </a:defRPr>
            </a:lvl2pPr>
            <a:lvl3pPr indent="0" lvl="2" marL="0" marR="0" rtl="0" algn="ctr">
              <a:spcBef>
                <a:spcPts val="0"/>
              </a:spcBef>
              <a:spcAft>
                <a:spcPts val="0"/>
              </a:spcAft>
              <a:buNone/>
              <a:defRPr b="0" i="0" sz="4400" u="none" cap="none" strike="noStrike">
                <a:solidFill>
                  <a:schemeClr val="lt1"/>
                </a:solidFill>
                <a:latin typeface="Calibri"/>
                <a:ea typeface="Calibri"/>
                <a:cs typeface="Calibri"/>
                <a:sym typeface="Calibri"/>
              </a:defRPr>
            </a:lvl3pPr>
            <a:lvl4pPr indent="0" lvl="3" marL="0" marR="0" rtl="0" algn="ctr">
              <a:spcBef>
                <a:spcPts val="0"/>
              </a:spcBef>
              <a:spcAft>
                <a:spcPts val="0"/>
              </a:spcAft>
              <a:buNone/>
              <a:defRPr b="0" i="0" sz="4400" u="none" cap="none" strike="noStrike">
                <a:solidFill>
                  <a:schemeClr val="lt1"/>
                </a:solidFill>
                <a:latin typeface="Calibri"/>
                <a:ea typeface="Calibri"/>
                <a:cs typeface="Calibri"/>
                <a:sym typeface="Calibri"/>
              </a:defRPr>
            </a:lvl4pPr>
            <a:lvl5pPr indent="0" lvl="4" marL="0" marR="0" rtl="0" algn="ctr">
              <a:spcBef>
                <a:spcPts val="0"/>
              </a:spcBef>
              <a:spcAft>
                <a:spcPts val="0"/>
              </a:spcAft>
              <a:buNone/>
              <a:defRPr b="0" i="0" sz="4400" u="none" cap="none" strike="noStrike">
                <a:solidFill>
                  <a:schemeClr val="lt1"/>
                </a:solidFill>
                <a:latin typeface="Calibri"/>
                <a:ea typeface="Calibri"/>
                <a:cs typeface="Calibri"/>
                <a:sym typeface="Calibri"/>
              </a:defRPr>
            </a:lvl5pPr>
            <a:lvl6pPr indent="0" lvl="5" marL="457200" marR="0" rtl="0" algn="ctr">
              <a:spcBef>
                <a:spcPts val="0"/>
              </a:spcBef>
              <a:spcAft>
                <a:spcPts val="0"/>
              </a:spcAft>
              <a:buNone/>
              <a:defRPr b="0" i="0" sz="4400" u="none" cap="none" strike="noStrike">
                <a:solidFill>
                  <a:schemeClr val="lt1"/>
                </a:solidFill>
                <a:latin typeface="Calibri"/>
                <a:ea typeface="Calibri"/>
                <a:cs typeface="Calibri"/>
                <a:sym typeface="Calibri"/>
              </a:defRPr>
            </a:lvl6pPr>
            <a:lvl7pPr indent="0" lvl="6" marL="914400" marR="0" rtl="0" algn="ctr">
              <a:spcBef>
                <a:spcPts val="0"/>
              </a:spcBef>
              <a:spcAft>
                <a:spcPts val="0"/>
              </a:spcAft>
              <a:buNone/>
              <a:defRPr b="0" i="0" sz="4400" u="none" cap="none" strike="noStrike">
                <a:solidFill>
                  <a:schemeClr val="lt1"/>
                </a:solidFill>
                <a:latin typeface="Calibri"/>
                <a:ea typeface="Calibri"/>
                <a:cs typeface="Calibri"/>
                <a:sym typeface="Calibri"/>
              </a:defRPr>
            </a:lvl7pPr>
            <a:lvl8pPr indent="0" lvl="7" marL="1371600" marR="0" rtl="0" algn="ctr">
              <a:spcBef>
                <a:spcPts val="0"/>
              </a:spcBef>
              <a:spcAft>
                <a:spcPts val="0"/>
              </a:spcAft>
              <a:buNone/>
              <a:defRPr b="0" i="0" sz="4400" u="none" cap="none" strike="noStrike">
                <a:solidFill>
                  <a:schemeClr val="lt1"/>
                </a:solidFill>
                <a:latin typeface="Calibri"/>
                <a:ea typeface="Calibri"/>
                <a:cs typeface="Calibri"/>
                <a:sym typeface="Calibri"/>
              </a:defRPr>
            </a:lvl8pPr>
            <a:lvl9pPr indent="0" lvl="8" marL="1828800" marR="0" rtl="0" algn="ctr">
              <a:spcBef>
                <a:spcPts val="0"/>
              </a:spcBef>
              <a:spcAft>
                <a:spcPts val="0"/>
              </a:spcAft>
              <a:buNone/>
              <a:defRPr b="0" i="0" sz="4400" u="none" cap="none" strike="noStrike">
                <a:solidFill>
                  <a:schemeClr val="lt1"/>
                </a:solidFill>
                <a:latin typeface="Calibri"/>
                <a:ea typeface="Calibri"/>
                <a:cs typeface="Calibri"/>
                <a:sym typeface="Calibri"/>
              </a:defRPr>
            </a:lvl9pPr>
          </a:lstStyle>
          <a:p/>
        </p:txBody>
      </p:sp>
      <p:sp>
        <p:nvSpPr>
          <p:cNvPr id="41" name="Shape 41"/>
          <p:cNvSpPr txBox="1"/>
          <p:nvPr>
            <p:ph idx="1" type="body"/>
          </p:nvPr>
        </p:nvSpPr>
        <p:spPr>
          <a:xfrm>
            <a:off x="722312" y="2906713"/>
            <a:ext cx="7772400" cy="1500187"/>
          </a:xfrm>
          <a:prstGeom prst="rect">
            <a:avLst/>
          </a:prstGeom>
          <a:noFill/>
          <a:ln>
            <a:noFill/>
          </a:ln>
        </p:spPr>
        <p:txBody>
          <a:bodyPr anchorCtr="0" anchor="b" bIns="91425" lIns="91425" rIns="91425" tIns="91425"/>
          <a:lstStyle>
            <a:lvl1pPr indent="0" lvl="0" marL="0" marR="0" rtl="0" algn="l">
              <a:spcBef>
                <a:spcPts val="400"/>
              </a:spcBef>
              <a:spcAft>
                <a:spcPts val="0"/>
              </a:spcAft>
              <a:buClr>
                <a:srgbClr val="888888"/>
              </a:buClr>
              <a:buFont typeface="Noto Sans Symbols"/>
              <a:buNone/>
              <a:defRPr b="0" i="0" sz="2000" u="none" cap="none" strike="noStrike">
                <a:solidFill>
                  <a:srgbClr val="888888"/>
                </a:solidFill>
                <a:latin typeface="Calibri"/>
                <a:ea typeface="Calibri"/>
                <a:cs typeface="Calibri"/>
                <a:sym typeface="Calibri"/>
              </a:defRPr>
            </a:lvl1pPr>
            <a:lvl2pPr indent="0" lvl="1" marL="457200" marR="0" rtl="0" algn="l">
              <a:spcBef>
                <a:spcPts val="360"/>
              </a:spcBef>
              <a:spcAft>
                <a:spcPts val="0"/>
              </a:spcAft>
              <a:buClr>
                <a:srgbClr val="888888"/>
              </a:buClr>
              <a:buFont typeface="Noto Sans Symbols"/>
              <a:buNone/>
              <a:defRPr b="0" i="0" sz="1800" u="none" cap="none" strike="noStrike">
                <a:solidFill>
                  <a:srgbClr val="888888"/>
                </a:solidFill>
                <a:latin typeface="Calibri"/>
                <a:ea typeface="Calibri"/>
                <a:cs typeface="Calibri"/>
                <a:sym typeface="Calibri"/>
              </a:defRPr>
            </a:lvl2pPr>
            <a:lvl3pPr indent="0" lvl="2" marL="914400" marR="0" rtl="0" algn="l">
              <a:spcBef>
                <a:spcPts val="320"/>
              </a:spcBef>
              <a:spcAft>
                <a:spcPts val="0"/>
              </a:spcAft>
              <a:buClr>
                <a:srgbClr val="888888"/>
              </a:buClr>
              <a:buFont typeface="Arial"/>
              <a:buNone/>
              <a:defRPr b="0" i="0" sz="1600" u="none" cap="none" strike="noStrike">
                <a:solidFill>
                  <a:srgbClr val="888888"/>
                </a:solidFill>
                <a:latin typeface="Calibri"/>
                <a:ea typeface="Calibri"/>
                <a:cs typeface="Calibri"/>
                <a:sym typeface="Calibri"/>
              </a:defRPr>
            </a:lvl3pPr>
            <a:lvl4pPr indent="0" lvl="3" marL="1371600" marR="0" rtl="0" algn="l">
              <a:spcBef>
                <a:spcPts val="280"/>
              </a:spcBef>
              <a:spcAft>
                <a:spcPts val="0"/>
              </a:spcAft>
              <a:buClr>
                <a:srgbClr val="888888"/>
              </a:buClr>
              <a:buFont typeface="Noto Sans Symbols"/>
              <a:buNone/>
              <a:defRPr b="0" i="0" sz="1400" u="none" cap="none" strike="noStrike">
                <a:solidFill>
                  <a:srgbClr val="888888"/>
                </a:solidFill>
                <a:latin typeface="Calibri"/>
                <a:ea typeface="Calibri"/>
                <a:cs typeface="Calibri"/>
                <a:sym typeface="Calibri"/>
              </a:defRPr>
            </a:lvl4pPr>
            <a:lvl5pPr indent="0" lvl="4" marL="1828800" marR="0" rtl="0" algn="l">
              <a:spcBef>
                <a:spcPts val="280"/>
              </a:spcBef>
              <a:spcAft>
                <a:spcPts val="0"/>
              </a:spcAft>
              <a:buClr>
                <a:srgbClr val="888888"/>
              </a:buClr>
              <a:buFont typeface="Courier New"/>
              <a:buNone/>
              <a:defRPr b="0" i="0" sz="1400" u="none" cap="none" strike="noStrike">
                <a:solidFill>
                  <a:srgbClr val="888888"/>
                </a:solidFill>
                <a:latin typeface="Calibri"/>
                <a:ea typeface="Calibri"/>
                <a:cs typeface="Calibri"/>
                <a:sym typeface="Calibri"/>
              </a:defRPr>
            </a:lvl5pPr>
            <a:lvl6pPr indent="0" lvl="5" marL="2286000" marR="0" rtl="0" algn="l">
              <a:spcBef>
                <a:spcPts val="280"/>
              </a:spcBef>
              <a:buClr>
                <a:srgbClr val="888888"/>
              </a:buClr>
              <a:buFont typeface="Arial"/>
              <a:buNone/>
              <a:defRPr b="0" i="0" sz="1400" u="none" cap="none" strike="noStrike">
                <a:solidFill>
                  <a:srgbClr val="888888"/>
                </a:solidFill>
                <a:latin typeface="Verdana"/>
                <a:ea typeface="Verdana"/>
                <a:cs typeface="Verdana"/>
                <a:sym typeface="Verdana"/>
              </a:defRPr>
            </a:lvl6pPr>
            <a:lvl7pPr indent="0" lvl="6" marL="2743200" marR="0" rtl="0" algn="l">
              <a:spcBef>
                <a:spcPts val="280"/>
              </a:spcBef>
              <a:buClr>
                <a:srgbClr val="888888"/>
              </a:buClr>
              <a:buFont typeface="Arial"/>
              <a:buNone/>
              <a:defRPr b="0" i="0" sz="1400" u="none" cap="none" strike="noStrike">
                <a:solidFill>
                  <a:srgbClr val="888888"/>
                </a:solidFill>
                <a:latin typeface="Verdana"/>
                <a:ea typeface="Verdana"/>
                <a:cs typeface="Verdana"/>
                <a:sym typeface="Verdana"/>
              </a:defRPr>
            </a:lvl7pPr>
            <a:lvl8pPr indent="0" lvl="7" marL="3200400" marR="0" rtl="0" algn="l">
              <a:spcBef>
                <a:spcPts val="280"/>
              </a:spcBef>
              <a:buClr>
                <a:srgbClr val="888888"/>
              </a:buClr>
              <a:buFont typeface="Arial"/>
              <a:buNone/>
              <a:defRPr b="0" i="0" sz="1400" u="none" cap="none" strike="noStrike">
                <a:solidFill>
                  <a:srgbClr val="888888"/>
                </a:solidFill>
                <a:latin typeface="Verdana"/>
                <a:ea typeface="Verdana"/>
                <a:cs typeface="Verdana"/>
                <a:sym typeface="Verdana"/>
              </a:defRPr>
            </a:lvl8pPr>
            <a:lvl9pPr indent="0" lvl="8" marL="3657600" marR="0" rtl="0" algn="l">
              <a:spcBef>
                <a:spcPts val="280"/>
              </a:spcBef>
              <a:buClr>
                <a:srgbClr val="888888"/>
              </a:buClr>
              <a:buFont typeface="Arial"/>
              <a:buNone/>
              <a:defRPr b="0" i="0" sz="1400" u="none" cap="none" strike="noStrike">
                <a:solidFill>
                  <a:srgbClr val="888888"/>
                </a:solidFill>
                <a:latin typeface="Verdana"/>
                <a:ea typeface="Verdana"/>
                <a:cs typeface="Verdana"/>
                <a:sym typeface="Verdana"/>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Obj">
  <p:cSld name="Two Content">
    <p:spTree>
      <p:nvGrpSpPr>
        <p:cNvPr id="42" name="Shape 42"/>
        <p:cNvGrpSpPr/>
        <p:nvPr/>
      </p:nvGrpSpPr>
      <p:grpSpPr>
        <a:xfrm>
          <a:off x="0" y="0"/>
          <a:ext cx="0" cy="0"/>
          <a:chOff x="0" y="0"/>
          <a:chExt cx="0" cy="0"/>
        </a:xfrm>
      </p:grpSpPr>
      <p:sp>
        <p:nvSpPr>
          <p:cNvPr id="43" name="Shape 43"/>
          <p:cNvSpPr/>
          <p:nvPr/>
        </p:nvSpPr>
        <p:spPr>
          <a:xfrm>
            <a:off x="8561388" y="6445250"/>
            <a:ext cx="582612" cy="368299"/>
          </a:xfrm>
          <a:prstGeom prst="rect">
            <a:avLst/>
          </a:prstGeom>
          <a:noFill/>
          <a:ln>
            <a:noFill/>
          </a:ln>
        </p:spPr>
        <p:txBody>
          <a:bodyPr anchorCtr="0" anchor="t" bIns="45700" lIns="91425" rIns="91425" tIns="45700">
            <a:noAutofit/>
          </a:bodyPr>
          <a:lstStyle/>
          <a:p>
            <a:pPr indent="0" lvl="0" marL="0" marR="0" rtl="0" algn="l">
              <a:spcBef>
                <a:spcPts val="0"/>
              </a:spcBef>
              <a:spcAft>
                <a:spcPts val="0"/>
              </a:spcAft>
              <a:buSzPct val="25000"/>
              <a:buNone/>
            </a:pPr>
            <a:fld id="{00000000-1234-1234-1234-123412341234}" type="slidenum">
              <a:rPr lang="en-US" sz="1800">
                <a:solidFill>
                  <a:srgbClr val="003399"/>
                </a:solidFill>
                <a:latin typeface="Verdana"/>
                <a:ea typeface="Verdana"/>
                <a:cs typeface="Verdana"/>
                <a:sym typeface="Verdana"/>
              </a:rPr>
              <a:t>‹#›</a:t>
            </a:fld>
          </a:p>
        </p:txBody>
      </p:sp>
      <p:sp>
        <p:nvSpPr>
          <p:cNvPr id="44" name="Shape 44"/>
          <p:cNvSpPr/>
          <p:nvPr/>
        </p:nvSpPr>
        <p:spPr>
          <a:xfrm>
            <a:off x="8561388" y="6445250"/>
            <a:ext cx="582612" cy="368299"/>
          </a:xfrm>
          <a:prstGeom prst="rect">
            <a:avLst/>
          </a:prstGeom>
          <a:noFill/>
          <a:ln>
            <a:noFill/>
          </a:ln>
        </p:spPr>
        <p:txBody>
          <a:bodyPr anchorCtr="0" anchor="t" bIns="45700" lIns="91425" rIns="91425" tIns="45700">
            <a:noAutofit/>
          </a:bodyPr>
          <a:lstStyle/>
          <a:p>
            <a:pPr indent="0" lvl="0" marL="0" marR="0" rtl="0" algn="l">
              <a:spcBef>
                <a:spcPts val="0"/>
              </a:spcBef>
              <a:spcAft>
                <a:spcPts val="0"/>
              </a:spcAft>
              <a:buSzPct val="25000"/>
              <a:buNone/>
            </a:pPr>
            <a:fld id="{00000000-1234-1234-1234-123412341234}" type="slidenum">
              <a:rPr lang="en-US" sz="1800">
                <a:solidFill>
                  <a:srgbClr val="003399"/>
                </a:solidFill>
                <a:latin typeface="Verdana"/>
                <a:ea typeface="Verdana"/>
                <a:cs typeface="Verdana"/>
                <a:sym typeface="Verdana"/>
              </a:rPr>
              <a:t>‹#›</a:t>
            </a:fld>
          </a:p>
        </p:txBody>
      </p:sp>
      <p:sp>
        <p:nvSpPr>
          <p:cNvPr id="45" name="Shape 45"/>
          <p:cNvSpPr/>
          <p:nvPr/>
        </p:nvSpPr>
        <p:spPr>
          <a:xfrm>
            <a:off x="0" y="1143000"/>
            <a:ext cx="9144000" cy="152399"/>
          </a:xfrm>
          <a:prstGeom prst="rect">
            <a:avLst/>
          </a:prstGeom>
          <a:solidFill>
            <a:srgbClr val="FF0000"/>
          </a:solidFill>
          <a:ln cap="flat" cmpd="sng" w="25400">
            <a:solidFill>
              <a:srgbClr val="FF0000"/>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spcAft>
                <a:spcPts val="0"/>
              </a:spcAft>
              <a:buNone/>
            </a:pPr>
            <a:r>
              <a:t/>
            </a:r>
            <a:endParaRPr sz="1800">
              <a:solidFill>
                <a:srgbClr val="FFFFFF"/>
              </a:solidFill>
              <a:latin typeface="Arial"/>
              <a:ea typeface="Arial"/>
              <a:cs typeface="Arial"/>
              <a:sym typeface="Arial"/>
            </a:endParaRPr>
          </a:p>
        </p:txBody>
      </p:sp>
      <p:sp>
        <p:nvSpPr>
          <p:cNvPr id="46" name="Shape 46"/>
          <p:cNvSpPr txBox="1"/>
          <p:nvPr>
            <p:ph type="title"/>
          </p:nvPr>
        </p:nvSpPr>
        <p:spPr>
          <a:xfrm>
            <a:off x="0" y="0"/>
            <a:ext cx="9144000" cy="1143000"/>
          </a:xfrm>
          <a:prstGeom prst="rect">
            <a:avLst/>
          </a:prstGeom>
          <a:solidFill>
            <a:srgbClr val="003399"/>
          </a:solidFill>
          <a:ln>
            <a:noFill/>
          </a:ln>
        </p:spPr>
        <p:txBody>
          <a:bodyPr anchorCtr="0" anchor="ctr" bIns="91425" lIns="91425" rIns="91425" tIns="91425"/>
          <a:lstStyle>
            <a:lvl1pPr indent="0" lvl="0" marL="0" marR="0" rtl="0" algn="ctr">
              <a:spcBef>
                <a:spcPts val="0"/>
              </a:spcBef>
              <a:spcAft>
                <a:spcPts val="0"/>
              </a:spcAft>
              <a:buNone/>
              <a:defRPr b="0" i="0" sz="4400" u="none" cap="none" strike="noStrike">
                <a:solidFill>
                  <a:schemeClr val="lt1"/>
                </a:solidFill>
                <a:latin typeface="Calibri"/>
                <a:ea typeface="Calibri"/>
                <a:cs typeface="Calibri"/>
                <a:sym typeface="Calibri"/>
              </a:defRPr>
            </a:lvl1pPr>
            <a:lvl2pPr indent="0" lvl="1" marL="0" marR="0" rtl="0" algn="ctr">
              <a:spcBef>
                <a:spcPts val="0"/>
              </a:spcBef>
              <a:spcAft>
                <a:spcPts val="0"/>
              </a:spcAft>
              <a:buNone/>
              <a:defRPr b="0" i="0" sz="4400" u="none" cap="none" strike="noStrike">
                <a:solidFill>
                  <a:schemeClr val="lt1"/>
                </a:solidFill>
                <a:latin typeface="Calibri"/>
                <a:ea typeface="Calibri"/>
                <a:cs typeface="Calibri"/>
                <a:sym typeface="Calibri"/>
              </a:defRPr>
            </a:lvl2pPr>
            <a:lvl3pPr indent="0" lvl="2" marL="0" marR="0" rtl="0" algn="ctr">
              <a:spcBef>
                <a:spcPts val="0"/>
              </a:spcBef>
              <a:spcAft>
                <a:spcPts val="0"/>
              </a:spcAft>
              <a:buNone/>
              <a:defRPr b="0" i="0" sz="4400" u="none" cap="none" strike="noStrike">
                <a:solidFill>
                  <a:schemeClr val="lt1"/>
                </a:solidFill>
                <a:latin typeface="Calibri"/>
                <a:ea typeface="Calibri"/>
                <a:cs typeface="Calibri"/>
                <a:sym typeface="Calibri"/>
              </a:defRPr>
            </a:lvl3pPr>
            <a:lvl4pPr indent="0" lvl="3" marL="0" marR="0" rtl="0" algn="ctr">
              <a:spcBef>
                <a:spcPts val="0"/>
              </a:spcBef>
              <a:spcAft>
                <a:spcPts val="0"/>
              </a:spcAft>
              <a:buNone/>
              <a:defRPr b="0" i="0" sz="4400" u="none" cap="none" strike="noStrike">
                <a:solidFill>
                  <a:schemeClr val="lt1"/>
                </a:solidFill>
                <a:latin typeface="Calibri"/>
                <a:ea typeface="Calibri"/>
                <a:cs typeface="Calibri"/>
                <a:sym typeface="Calibri"/>
              </a:defRPr>
            </a:lvl4pPr>
            <a:lvl5pPr indent="0" lvl="4" marL="0" marR="0" rtl="0" algn="ctr">
              <a:spcBef>
                <a:spcPts val="0"/>
              </a:spcBef>
              <a:spcAft>
                <a:spcPts val="0"/>
              </a:spcAft>
              <a:buNone/>
              <a:defRPr b="0" i="0" sz="4400" u="none" cap="none" strike="noStrike">
                <a:solidFill>
                  <a:schemeClr val="lt1"/>
                </a:solidFill>
                <a:latin typeface="Calibri"/>
                <a:ea typeface="Calibri"/>
                <a:cs typeface="Calibri"/>
                <a:sym typeface="Calibri"/>
              </a:defRPr>
            </a:lvl5pPr>
            <a:lvl6pPr indent="0" lvl="5" marL="457200" marR="0" rtl="0" algn="ctr">
              <a:spcBef>
                <a:spcPts val="0"/>
              </a:spcBef>
              <a:spcAft>
                <a:spcPts val="0"/>
              </a:spcAft>
              <a:buNone/>
              <a:defRPr b="0" i="0" sz="4400" u="none" cap="none" strike="noStrike">
                <a:solidFill>
                  <a:schemeClr val="lt1"/>
                </a:solidFill>
                <a:latin typeface="Calibri"/>
                <a:ea typeface="Calibri"/>
                <a:cs typeface="Calibri"/>
                <a:sym typeface="Calibri"/>
              </a:defRPr>
            </a:lvl6pPr>
            <a:lvl7pPr indent="0" lvl="6" marL="914400" marR="0" rtl="0" algn="ctr">
              <a:spcBef>
                <a:spcPts val="0"/>
              </a:spcBef>
              <a:spcAft>
                <a:spcPts val="0"/>
              </a:spcAft>
              <a:buNone/>
              <a:defRPr b="0" i="0" sz="4400" u="none" cap="none" strike="noStrike">
                <a:solidFill>
                  <a:schemeClr val="lt1"/>
                </a:solidFill>
                <a:latin typeface="Calibri"/>
                <a:ea typeface="Calibri"/>
                <a:cs typeface="Calibri"/>
                <a:sym typeface="Calibri"/>
              </a:defRPr>
            </a:lvl7pPr>
            <a:lvl8pPr indent="0" lvl="7" marL="1371600" marR="0" rtl="0" algn="ctr">
              <a:spcBef>
                <a:spcPts val="0"/>
              </a:spcBef>
              <a:spcAft>
                <a:spcPts val="0"/>
              </a:spcAft>
              <a:buNone/>
              <a:defRPr b="0" i="0" sz="4400" u="none" cap="none" strike="noStrike">
                <a:solidFill>
                  <a:schemeClr val="lt1"/>
                </a:solidFill>
                <a:latin typeface="Calibri"/>
                <a:ea typeface="Calibri"/>
                <a:cs typeface="Calibri"/>
                <a:sym typeface="Calibri"/>
              </a:defRPr>
            </a:lvl8pPr>
            <a:lvl9pPr indent="0" lvl="8" marL="1828800" marR="0" rtl="0" algn="ctr">
              <a:spcBef>
                <a:spcPts val="0"/>
              </a:spcBef>
              <a:spcAft>
                <a:spcPts val="0"/>
              </a:spcAft>
              <a:buNone/>
              <a:defRPr b="0" i="0" sz="4400" u="none" cap="none" strike="noStrike">
                <a:solidFill>
                  <a:schemeClr val="lt1"/>
                </a:solidFill>
                <a:latin typeface="Calibri"/>
                <a:ea typeface="Calibri"/>
                <a:cs typeface="Calibri"/>
                <a:sym typeface="Calibri"/>
              </a:defRPr>
            </a:lvl9pPr>
          </a:lstStyle>
          <a:p/>
        </p:txBody>
      </p:sp>
      <p:sp>
        <p:nvSpPr>
          <p:cNvPr id="47" name="Shape 47"/>
          <p:cNvSpPr txBox="1"/>
          <p:nvPr>
            <p:ph idx="1" type="body"/>
          </p:nvPr>
        </p:nvSpPr>
        <p:spPr>
          <a:xfrm>
            <a:off x="457200" y="1600200"/>
            <a:ext cx="4038599" cy="4525963"/>
          </a:xfrm>
          <a:prstGeom prst="rect">
            <a:avLst/>
          </a:prstGeom>
          <a:noFill/>
          <a:ln>
            <a:noFill/>
          </a:ln>
        </p:spPr>
        <p:txBody>
          <a:bodyPr anchorCtr="0" anchor="t" bIns="91425" lIns="91425" rIns="91425" tIns="91425"/>
          <a:lstStyle>
            <a:lvl1pPr indent="-165100" lvl="0" marL="342900" marR="0" rtl="0" algn="l">
              <a:spcBef>
                <a:spcPts val="560"/>
              </a:spcBef>
              <a:spcAft>
                <a:spcPts val="0"/>
              </a:spcAft>
              <a:buClr>
                <a:schemeClr val="dk1"/>
              </a:buClr>
              <a:buSzPct val="100000"/>
              <a:buFont typeface="Noto Sans Symbols"/>
              <a:buChar char="❖"/>
              <a:defRPr b="0" i="0" sz="2800" u="none" cap="none" strike="noStrike">
                <a:solidFill>
                  <a:schemeClr val="dk1"/>
                </a:solidFill>
                <a:latin typeface="Calibri"/>
                <a:ea typeface="Calibri"/>
                <a:cs typeface="Calibri"/>
                <a:sym typeface="Calibri"/>
              </a:defRPr>
            </a:lvl1pPr>
            <a:lvl2pPr indent="-133350" lvl="1" marL="742950" marR="0" rtl="0" algn="l">
              <a:spcBef>
                <a:spcPts val="480"/>
              </a:spcBef>
              <a:spcAft>
                <a:spcPts val="0"/>
              </a:spcAft>
              <a:buClr>
                <a:schemeClr val="dk1"/>
              </a:buClr>
              <a:buSzPct val="100000"/>
              <a:buFont typeface="Noto Sans Symbols"/>
              <a:buChar char="▪"/>
              <a:defRPr b="0" i="0" sz="2400" u="none" cap="none" strike="noStrike">
                <a:solidFill>
                  <a:schemeClr val="dk1"/>
                </a:solidFill>
                <a:latin typeface="Calibri"/>
                <a:ea typeface="Calibri"/>
                <a:cs typeface="Calibri"/>
                <a:sym typeface="Calibri"/>
              </a:defRPr>
            </a:lvl2pPr>
            <a:lvl3pPr indent="-101600" lvl="2" marL="1143000" marR="0" rtl="0" algn="l">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3pPr>
            <a:lvl4pPr indent="-114300" lvl="3" marL="1600200" marR="0" rtl="0" algn="l">
              <a:spcBef>
                <a:spcPts val="360"/>
              </a:spcBef>
              <a:spcAft>
                <a:spcPts val="0"/>
              </a:spcAft>
              <a:buClr>
                <a:schemeClr val="dk1"/>
              </a:buClr>
              <a:buSzPct val="100000"/>
              <a:buFont typeface="Noto Sans Symbols"/>
              <a:buChar char="➢"/>
              <a:defRPr b="0" i="0" sz="1800" u="none" cap="none" strike="noStrike">
                <a:solidFill>
                  <a:schemeClr val="dk1"/>
                </a:solidFill>
                <a:latin typeface="Calibri"/>
                <a:ea typeface="Calibri"/>
                <a:cs typeface="Calibri"/>
                <a:sym typeface="Calibri"/>
              </a:defRPr>
            </a:lvl4pPr>
            <a:lvl5pPr indent="-114300" lvl="4" marL="2057400" marR="0" rtl="0" algn="l">
              <a:spcBef>
                <a:spcPts val="360"/>
              </a:spcBef>
              <a:spcAft>
                <a:spcPts val="0"/>
              </a:spcAft>
              <a:buClr>
                <a:schemeClr val="dk1"/>
              </a:buClr>
              <a:buSzPct val="100000"/>
              <a:buFont typeface="Courier New"/>
              <a:buChar char="o"/>
              <a:defRPr b="0" i="0" sz="1800" u="none" cap="none" strike="noStrike">
                <a:solidFill>
                  <a:schemeClr val="dk1"/>
                </a:solidFill>
                <a:latin typeface="Calibri"/>
                <a:ea typeface="Calibri"/>
                <a:cs typeface="Calibri"/>
                <a:sym typeface="Calibri"/>
              </a:defRPr>
            </a:lvl5pPr>
            <a:lvl6pPr indent="-114300" lvl="5" marL="2514600" marR="0" rtl="0" algn="l">
              <a:spcBef>
                <a:spcPts val="360"/>
              </a:spcBef>
              <a:buClr>
                <a:schemeClr val="dk1"/>
              </a:buClr>
              <a:buSzPct val="100000"/>
              <a:buFont typeface="Arial"/>
              <a:buChar char="•"/>
              <a:defRPr b="0" i="0" sz="1800" u="none" cap="none" strike="noStrike">
                <a:solidFill>
                  <a:schemeClr val="dk1"/>
                </a:solidFill>
                <a:latin typeface="Verdana"/>
                <a:ea typeface="Verdana"/>
                <a:cs typeface="Verdana"/>
                <a:sym typeface="Verdana"/>
              </a:defRPr>
            </a:lvl6pPr>
            <a:lvl7pPr indent="-114300" lvl="6" marL="2971800" marR="0" rtl="0" algn="l">
              <a:spcBef>
                <a:spcPts val="360"/>
              </a:spcBef>
              <a:buClr>
                <a:schemeClr val="dk1"/>
              </a:buClr>
              <a:buSzPct val="100000"/>
              <a:buFont typeface="Arial"/>
              <a:buChar char="•"/>
              <a:defRPr b="0" i="0" sz="1800" u="none" cap="none" strike="noStrike">
                <a:solidFill>
                  <a:schemeClr val="dk1"/>
                </a:solidFill>
                <a:latin typeface="Verdana"/>
                <a:ea typeface="Verdana"/>
                <a:cs typeface="Verdana"/>
                <a:sym typeface="Verdana"/>
              </a:defRPr>
            </a:lvl7pPr>
            <a:lvl8pPr indent="-114300" lvl="7" marL="3429000" marR="0" rtl="0" algn="l">
              <a:spcBef>
                <a:spcPts val="360"/>
              </a:spcBef>
              <a:buClr>
                <a:schemeClr val="dk1"/>
              </a:buClr>
              <a:buSzPct val="100000"/>
              <a:buFont typeface="Arial"/>
              <a:buChar char="•"/>
              <a:defRPr b="0" i="0" sz="1800" u="none" cap="none" strike="noStrike">
                <a:solidFill>
                  <a:schemeClr val="dk1"/>
                </a:solidFill>
                <a:latin typeface="Verdana"/>
                <a:ea typeface="Verdana"/>
                <a:cs typeface="Verdana"/>
                <a:sym typeface="Verdana"/>
              </a:defRPr>
            </a:lvl8pPr>
            <a:lvl9pPr indent="-114300" lvl="8" marL="3886200" marR="0" rtl="0" algn="l">
              <a:spcBef>
                <a:spcPts val="360"/>
              </a:spcBef>
              <a:buClr>
                <a:schemeClr val="dk1"/>
              </a:buClr>
              <a:buSzPct val="100000"/>
              <a:buFont typeface="Arial"/>
              <a:buChar char="•"/>
              <a:defRPr b="0" i="0" sz="1800" u="none" cap="none" strike="noStrike">
                <a:solidFill>
                  <a:schemeClr val="dk1"/>
                </a:solidFill>
                <a:latin typeface="Verdana"/>
                <a:ea typeface="Verdana"/>
                <a:cs typeface="Verdana"/>
                <a:sym typeface="Verdana"/>
              </a:defRPr>
            </a:lvl9pPr>
          </a:lstStyle>
          <a:p/>
        </p:txBody>
      </p:sp>
      <p:sp>
        <p:nvSpPr>
          <p:cNvPr id="48" name="Shape 48"/>
          <p:cNvSpPr txBox="1"/>
          <p:nvPr>
            <p:ph idx="2" type="body"/>
          </p:nvPr>
        </p:nvSpPr>
        <p:spPr>
          <a:xfrm>
            <a:off x="4648200" y="1600200"/>
            <a:ext cx="4038599" cy="4525963"/>
          </a:xfrm>
          <a:prstGeom prst="rect">
            <a:avLst/>
          </a:prstGeom>
          <a:noFill/>
          <a:ln>
            <a:noFill/>
          </a:ln>
        </p:spPr>
        <p:txBody>
          <a:bodyPr anchorCtr="0" anchor="t" bIns="91425" lIns="91425" rIns="91425" tIns="91425"/>
          <a:lstStyle>
            <a:lvl1pPr indent="-165100" lvl="0" marL="342900" marR="0" rtl="0" algn="l">
              <a:spcBef>
                <a:spcPts val="560"/>
              </a:spcBef>
              <a:spcAft>
                <a:spcPts val="0"/>
              </a:spcAft>
              <a:buClr>
                <a:schemeClr val="dk1"/>
              </a:buClr>
              <a:buSzPct val="100000"/>
              <a:buFont typeface="Noto Sans Symbols"/>
              <a:buChar char="❖"/>
              <a:defRPr b="0" i="0" sz="2800" u="none" cap="none" strike="noStrike">
                <a:solidFill>
                  <a:schemeClr val="dk1"/>
                </a:solidFill>
                <a:latin typeface="Calibri"/>
                <a:ea typeface="Calibri"/>
                <a:cs typeface="Calibri"/>
                <a:sym typeface="Calibri"/>
              </a:defRPr>
            </a:lvl1pPr>
            <a:lvl2pPr indent="-133350" lvl="1" marL="742950" marR="0" rtl="0" algn="l">
              <a:spcBef>
                <a:spcPts val="480"/>
              </a:spcBef>
              <a:spcAft>
                <a:spcPts val="0"/>
              </a:spcAft>
              <a:buClr>
                <a:schemeClr val="dk1"/>
              </a:buClr>
              <a:buSzPct val="100000"/>
              <a:buFont typeface="Noto Sans Symbols"/>
              <a:buChar char="▪"/>
              <a:defRPr b="0" i="0" sz="2400" u="none" cap="none" strike="noStrike">
                <a:solidFill>
                  <a:schemeClr val="dk1"/>
                </a:solidFill>
                <a:latin typeface="Calibri"/>
                <a:ea typeface="Calibri"/>
                <a:cs typeface="Calibri"/>
                <a:sym typeface="Calibri"/>
              </a:defRPr>
            </a:lvl2pPr>
            <a:lvl3pPr indent="-101600" lvl="2" marL="1143000" marR="0" rtl="0" algn="l">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3pPr>
            <a:lvl4pPr indent="-114300" lvl="3" marL="1600200" marR="0" rtl="0" algn="l">
              <a:spcBef>
                <a:spcPts val="360"/>
              </a:spcBef>
              <a:spcAft>
                <a:spcPts val="0"/>
              </a:spcAft>
              <a:buClr>
                <a:schemeClr val="dk1"/>
              </a:buClr>
              <a:buSzPct val="100000"/>
              <a:buFont typeface="Noto Sans Symbols"/>
              <a:buChar char="➢"/>
              <a:defRPr b="0" i="0" sz="1800" u="none" cap="none" strike="noStrike">
                <a:solidFill>
                  <a:schemeClr val="dk1"/>
                </a:solidFill>
                <a:latin typeface="Calibri"/>
                <a:ea typeface="Calibri"/>
                <a:cs typeface="Calibri"/>
                <a:sym typeface="Calibri"/>
              </a:defRPr>
            </a:lvl4pPr>
            <a:lvl5pPr indent="-114300" lvl="4" marL="2057400" marR="0" rtl="0" algn="l">
              <a:spcBef>
                <a:spcPts val="360"/>
              </a:spcBef>
              <a:spcAft>
                <a:spcPts val="0"/>
              </a:spcAft>
              <a:buClr>
                <a:schemeClr val="dk1"/>
              </a:buClr>
              <a:buSzPct val="100000"/>
              <a:buFont typeface="Courier New"/>
              <a:buChar char="o"/>
              <a:defRPr b="0" i="0" sz="1800" u="none" cap="none" strike="noStrike">
                <a:solidFill>
                  <a:schemeClr val="dk1"/>
                </a:solidFill>
                <a:latin typeface="Calibri"/>
                <a:ea typeface="Calibri"/>
                <a:cs typeface="Calibri"/>
                <a:sym typeface="Calibri"/>
              </a:defRPr>
            </a:lvl5pPr>
            <a:lvl6pPr indent="-114300" lvl="5" marL="2514600" marR="0" rtl="0" algn="l">
              <a:spcBef>
                <a:spcPts val="360"/>
              </a:spcBef>
              <a:buClr>
                <a:schemeClr val="dk1"/>
              </a:buClr>
              <a:buSzPct val="100000"/>
              <a:buFont typeface="Arial"/>
              <a:buChar char="•"/>
              <a:defRPr b="0" i="0" sz="1800" u="none" cap="none" strike="noStrike">
                <a:solidFill>
                  <a:schemeClr val="dk1"/>
                </a:solidFill>
                <a:latin typeface="Verdana"/>
                <a:ea typeface="Verdana"/>
                <a:cs typeface="Verdana"/>
                <a:sym typeface="Verdana"/>
              </a:defRPr>
            </a:lvl6pPr>
            <a:lvl7pPr indent="-114300" lvl="6" marL="2971800" marR="0" rtl="0" algn="l">
              <a:spcBef>
                <a:spcPts val="360"/>
              </a:spcBef>
              <a:buClr>
                <a:schemeClr val="dk1"/>
              </a:buClr>
              <a:buSzPct val="100000"/>
              <a:buFont typeface="Arial"/>
              <a:buChar char="•"/>
              <a:defRPr b="0" i="0" sz="1800" u="none" cap="none" strike="noStrike">
                <a:solidFill>
                  <a:schemeClr val="dk1"/>
                </a:solidFill>
                <a:latin typeface="Verdana"/>
                <a:ea typeface="Verdana"/>
                <a:cs typeface="Verdana"/>
                <a:sym typeface="Verdana"/>
              </a:defRPr>
            </a:lvl7pPr>
            <a:lvl8pPr indent="-114300" lvl="7" marL="3429000" marR="0" rtl="0" algn="l">
              <a:spcBef>
                <a:spcPts val="360"/>
              </a:spcBef>
              <a:buClr>
                <a:schemeClr val="dk1"/>
              </a:buClr>
              <a:buSzPct val="100000"/>
              <a:buFont typeface="Arial"/>
              <a:buChar char="•"/>
              <a:defRPr b="0" i="0" sz="1800" u="none" cap="none" strike="noStrike">
                <a:solidFill>
                  <a:schemeClr val="dk1"/>
                </a:solidFill>
                <a:latin typeface="Verdana"/>
                <a:ea typeface="Verdana"/>
                <a:cs typeface="Verdana"/>
                <a:sym typeface="Verdana"/>
              </a:defRPr>
            </a:lvl8pPr>
            <a:lvl9pPr indent="-114300" lvl="8" marL="3886200" marR="0" rtl="0" algn="l">
              <a:spcBef>
                <a:spcPts val="360"/>
              </a:spcBef>
              <a:buClr>
                <a:schemeClr val="dk1"/>
              </a:buClr>
              <a:buSzPct val="100000"/>
              <a:buFont typeface="Arial"/>
              <a:buChar char="•"/>
              <a:defRPr b="0" i="0" sz="1800" u="none" cap="none" strike="noStrike">
                <a:solidFill>
                  <a:schemeClr val="dk1"/>
                </a:solidFill>
                <a:latin typeface="Verdana"/>
                <a:ea typeface="Verdana"/>
                <a:cs typeface="Verdana"/>
                <a:sym typeface="Verdana"/>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TxTwoObj">
  <p:cSld name="Comparison">
    <p:spTree>
      <p:nvGrpSpPr>
        <p:cNvPr id="49" name="Shape 49"/>
        <p:cNvGrpSpPr/>
        <p:nvPr/>
      </p:nvGrpSpPr>
      <p:grpSpPr>
        <a:xfrm>
          <a:off x="0" y="0"/>
          <a:ext cx="0" cy="0"/>
          <a:chOff x="0" y="0"/>
          <a:chExt cx="0" cy="0"/>
        </a:xfrm>
      </p:grpSpPr>
      <p:sp>
        <p:nvSpPr>
          <p:cNvPr id="50" name="Shape 50"/>
          <p:cNvSpPr/>
          <p:nvPr/>
        </p:nvSpPr>
        <p:spPr>
          <a:xfrm>
            <a:off x="8561388" y="6445250"/>
            <a:ext cx="582612" cy="368299"/>
          </a:xfrm>
          <a:prstGeom prst="rect">
            <a:avLst/>
          </a:prstGeom>
          <a:noFill/>
          <a:ln>
            <a:noFill/>
          </a:ln>
        </p:spPr>
        <p:txBody>
          <a:bodyPr anchorCtr="0" anchor="t" bIns="45700" lIns="91425" rIns="91425" tIns="45700">
            <a:noAutofit/>
          </a:bodyPr>
          <a:lstStyle/>
          <a:p>
            <a:pPr indent="0" lvl="0" marL="0" marR="0" rtl="0" algn="l">
              <a:spcBef>
                <a:spcPts val="0"/>
              </a:spcBef>
              <a:spcAft>
                <a:spcPts val="0"/>
              </a:spcAft>
              <a:buSzPct val="25000"/>
              <a:buNone/>
            </a:pPr>
            <a:fld id="{00000000-1234-1234-1234-123412341234}" type="slidenum">
              <a:rPr lang="en-US" sz="1800">
                <a:solidFill>
                  <a:srgbClr val="003399"/>
                </a:solidFill>
                <a:latin typeface="Verdana"/>
                <a:ea typeface="Verdana"/>
                <a:cs typeface="Verdana"/>
                <a:sym typeface="Verdana"/>
              </a:rPr>
              <a:t>‹#›</a:t>
            </a:fld>
          </a:p>
        </p:txBody>
      </p:sp>
      <p:sp>
        <p:nvSpPr>
          <p:cNvPr id="51" name="Shape 51"/>
          <p:cNvSpPr/>
          <p:nvPr/>
        </p:nvSpPr>
        <p:spPr>
          <a:xfrm>
            <a:off x="8561388" y="6445250"/>
            <a:ext cx="582612" cy="368299"/>
          </a:xfrm>
          <a:prstGeom prst="rect">
            <a:avLst/>
          </a:prstGeom>
          <a:noFill/>
          <a:ln>
            <a:noFill/>
          </a:ln>
        </p:spPr>
        <p:txBody>
          <a:bodyPr anchorCtr="0" anchor="t" bIns="45700" lIns="91425" rIns="91425" tIns="45700">
            <a:noAutofit/>
          </a:bodyPr>
          <a:lstStyle/>
          <a:p>
            <a:pPr indent="0" lvl="0" marL="0" marR="0" rtl="0" algn="l">
              <a:spcBef>
                <a:spcPts val="0"/>
              </a:spcBef>
              <a:spcAft>
                <a:spcPts val="0"/>
              </a:spcAft>
              <a:buSzPct val="25000"/>
              <a:buNone/>
            </a:pPr>
            <a:fld id="{00000000-1234-1234-1234-123412341234}" type="slidenum">
              <a:rPr lang="en-US" sz="1800">
                <a:solidFill>
                  <a:srgbClr val="003399"/>
                </a:solidFill>
                <a:latin typeface="Verdana"/>
                <a:ea typeface="Verdana"/>
                <a:cs typeface="Verdana"/>
                <a:sym typeface="Verdana"/>
              </a:rPr>
              <a:t>‹#›</a:t>
            </a:fld>
          </a:p>
        </p:txBody>
      </p:sp>
      <p:sp>
        <p:nvSpPr>
          <p:cNvPr id="52" name="Shape 52"/>
          <p:cNvSpPr/>
          <p:nvPr/>
        </p:nvSpPr>
        <p:spPr>
          <a:xfrm>
            <a:off x="0" y="1143000"/>
            <a:ext cx="9144000" cy="152399"/>
          </a:xfrm>
          <a:prstGeom prst="rect">
            <a:avLst/>
          </a:prstGeom>
          <a:solidFill>
            <a:srgbClr val="FF0000"/>
          </a:solidFill>
          <a:ln cap="flat" cmpd="sng" w="25400">
            <a:solidFill>
              <a:srgbClr val="FF0000"/>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spcAft>
                <a:spcPts val="0"/>
              </a:spcAft>
              <a:buNone/>
            </a:pPr>
            <a:r>
              <a:t/>
            </a:r>
            <a:endParaRPr sz="1800">
              <a:solidFill>
                <a:srgbClr val="FFFFFF"/>
              </a:solidFill>
              <a:latin typeface="Arial"/>
              <a:ea typeface="Arial"/>
              <a:cs typeface="Arial"/>
              <a:sym typeface="Arial"/>
            </a:endParaRPr>
          </a:p>
        </p:txBody>
      </p:sp>
      <p:sp>
        <p:nvSpPr>
          <p:cNvPr id="53" name="Shape 53"/>
          <p:cNvSpPr txBox="1"/>
          <p:nvPr>
            <p:ph type="title"/>
          </p:nvPr>
        </p:nvSpPr>
        <p:spPr>
          <a:xfrm>
            <a:off x="0" y="0"/>
            <a:ext cx="9144000" cy="1143000"/>
          </a:xfrm>
          <a:prstGeom prst="rect">
            <a:avLst/>
          </a:prstGeom>
          <a:solidFill>
            <a:srgbClr val="003399"/>
          </a:solidFill>
          <a:ln>
            <a:noFill/>
          </a:ln>
        </p:spPr>
        <p:txBody>
          <a:bodyPr anchorCtr="0" anchor="ctr" bIns="91425" lIns="91425" rIns="91425" tIns="91425"/>
          <a:lstStyle>
            <a:lvl1pPr indent="0" lvl="0" marL="0" marR="0" rtl="0" algn="ctr">
              <a:spcBef>
                <a:spcPts val="0"/>
              </a:spcBef>
              <a:spcAft>
                <a:spcPts val="0"/>
              </a:spcAft>
              <a:buNone/>
              <a:defRPr b="0" i="0" sz="4400" u="none" cap="none" strike="noStrike">
                <a:solidFill>
                  <a:schemeClr val="lt1"/>
                </a:solidFill>
                <a:latin typeface="Calibri"/>
                <a:ea typeface="Calibri"/>
                <a:cs typeface="Calibri"/>
                <a:sym typeface="Calibri"/>
              </a:defRPr>
            </a:lvl1pPr>
            <a:lvl2pPr indent="0" lvl="1" marL="0" marR="0" rtl="0" algn="ctr">
              <a:spcBef>
                <a:spcPts val="0"/>
              </a:spcBef>
              <a:spcAft>
                <a:spcPts val="0"/>
              </a:spcAft>
              <a:buNone/>
              <a:defRPr b="0" i="0" sz="4400" u="none" cap="none" strike="noStrike">
                <a:solidFill>
                  <a:schemeClr val="lt1"/>
                </a:solidFill>
                <a:latin typeface="Calibri"/>
                <a:ea typeface="Calibri"/>
                <a:cs typeface="Calibri"/>
                <a:sym typeface="Calibri"/>
              </a:defRPr>
            </a:lvl2pPr>
            <a:lvl3pPr indent="0" lvl="2" marL="0" marR="0" rtl="0" algn="ctr">
              <a:spcBef>
                <a:spcPts val="0"/>
              </a:spcBef>
              <a:spcAft>
                <a:spcPts val="0"/>
              </a:spcAft>
              <a:buNone/>
              <a:defRPr b="0" i="0" sz="4400" u="none" cap="none" strike="noStrike">
                <a:solidFill>
                  <a:schemeClr val="lt1"/>
                </a:solidFill>
                <a:latin typeface="Calibri"/>
                <a:ea typeface="Calibri"/>
                <a:cs typeface="Calibri"/>
                <a:sym typeface="Calibri"/>
              </a:defRPr>
            </a:lvl3pPr>
            <a:lvl4pPr indent="0" lvl="3" marL="0" marR="0" rtl="0" algn="ctr">
              <a:spcBef>
                <a:spcPts val="0"/>
              </a:spcBef>
              <a:spcAft>
                <a:spcPts val="0"/>
              </a:spcAft>
              <a:buNone/>
              <a:defRPr b="0" i="0" sz="4400" u="none" cap="none" strike="noStrike">
                <a:solidFill>
                  <a:schemeClr val="lt1"/>
                </a:solidFill>
                <a:latin typeface="Calibri"/>
                <a:ea typeface="Calibri"/>
                <a:cs typeface="Calibri"/>
                <a:sym typeface="Calibri"/>
              </a:defRPr>
            </a:lvl4pPr>
            <a:lvl5pPr indent="0" lvl="4" marL="0" marR="0" rtl="0" algn="ctr">
              <a:spcBef>
                <a:spcPts val="0"/>
              </a:spcBef>
              <a:spcAft>
                <a:spcPts val="0"/>
              </a:spcAft>
              <a:buNone/>
              <a:defRPr b="0" i="0" sz="4400" u="none" cap="none" strike="noStrike">
                <a:solidFill>
                  <a:schemeClr val="lt1"/>
                </a:solidFill>
                <a:latin typeface="Calibri"/>
                <a:ea typeface="Calibri"/>
                <a:cs typeface="Calibri"/>
                <a:sym typeface="Calibri"/>
              </a:defRPr>
            </a:lvl5pPr>
            <a:lvl6pPr indent="0" lvl="5" marL="457200" marR="0" rtl="0" algn="ctr">
              <a:spcBef>
                <a:spcPts val="0"/>
              </a:spcBef>
              <a:spcAft>
                <a:spcPts val="0"/>
              </a:spcAft>
              <a:buNone/>
              <a:defRPr b="0" i="0" sz="4400" u="none" cap="none" strike="noStrike">
                <a:solidFill>
                  <a:schemeClr val="lt1"/>
                </a:solidFill>
                <a:latin typeface="Calibri"/>
                <a:ea typeface="Calibri"/>
                <a:cs typeface="Calibri"/>
                <a:sym typeface="Calibri"/>
              </a:defRPr>
            </a:lvl6pPr>
            <a:lvl7pPr indent="0" lvl="6" marL="914400" marR="0" rtl="0" algn="ctr">
              <a:spcBef>
                <a:spcPts val="0"/>
              </a:spcBef>
              <a:spcAft>
                <a:spcPts val="0"/>
              </a:spcAft>
              <a:buNone/>
              <a:defRPr b="0" i="0" sz="4400" u="none" cap="none" strike="noStrike">
                <a:solidFill>
                  <a:schemeClr val="lt1"/>
                </a:solidFill>
                <a:latin typeface="Calibri"/>
                <a:ea typeface="Calibri"/>
                <a:cs typeface="Calibri"/>
                <a:sym typeface="Calibri"/>
              </a:defRPr>
            </a:lvl7pPr>
            <a:lvl8pPr indent="0" lvl="7" marL="1371600" marR="0" rtl="0" algn="ctr">
              <a:spcBef>
                <a:spcPts val="0"/>
              </a:spcBef>
              <a:spcAft>
                <a:spcPts val="0"/>
              </a:spcAft>
              <a:buNone/>
              <a:defRPr b="0" i="0" sz="4400" u="none" cap="none" strike="noStrike">
                <a:solidFill>
                  <a:schemeClr val="lt1"/>
                </a:solidFill>
                <a:latin typeface="Calibri"/>
                <a:ea typeface="Calibri"/>
                <a:cs typeface="Calibri"/>
                <a:sym typeface="Calibri"/>
              </a:defRPr>
            </a:lvl8pPr>
            <a:lvl9pPr indent="0" lvl="8" marL="1828800" marR="0" rtl="0" algn="ctr">
              <a:spcBef>
                <a:spcPts val="0"/>
              </a:spcBef>
              <a:spcAft>
                <a:spcPts val="0"/>
              </a:spcAft>
              <a:buNone/>
              <a:defRPr b="0" i="0" sz="4400" u="none" cap="none" strike="noStrike">
                <a:solidFill>
                  <a:schemeClr val="lt1"/>
                </a:solidFill>
                <a:latin typeface="Calibri"/>
                <a:ea typeface="Calibri"/>
                <a:cs typeface="Calibri"/>
                <a:sym typeface="Calibri"/>
              </a:defRPr>
            </a:lvl9pPr>
          </a:lstStyle>
          <a:p/>
        </p:txBody>
      </p:sp>
      <p:sp>
        <p:nvSpPr>
          <p:cNvPr id="54" name="Shape 54"/>
          <p:cNvSpPr txBox="1"/>
          <p:nvPr>
            <p:ph idx="1" type="body"/>
          </p:nvPr>
        </p:nvSpPr>
        <p:spPr>
          <a:xfrm>
            <a:off x="457200" y="1447800"/>
            <a:ext cx="4040187" cy="727074"/>
          </a:xfrm>
          <a:prstGeom prst="rect">
            <a:avLst/>
          </a:prstGeom>
          <a:noFill/>
          <a:ln>
            <a:noFill/>
          </a:ln>
        </p:spPr>
        <p:txBody>
          <a:bodyPr anchorCtr="0" anchor="b" bIns="91425" lIns="91425" rIns="91425" tIns="91425"/>
          <a:lstStyle>
            <a:lvl1pPr indent="0" lvl="0" marL="0" marR="0" rtl="0" algn="l">
              <a:spcBef>
                <a:spcPts val="480"/>
              </a:spcBef>
              <a:spcAft>
                <a:spcPts val="0"/>
              </a:spcAft>
              <a:buClr>
                <a:schemeClr val="dk1"/>
              </a:buClr>
              <a:buFont typeface="Noto Sans Symbols"/>
              <a:buNone/>
              <a:defRPr b="1" i="0" sz="2400" u="none" cap="none" strike="noStrike">
                <a:solidFill>
                  <a:schemeClr val="dk1"/>
                </a:solidFill>
                <a:latin typeface="Calibri"/>
                <a:ea typeface="Calibri"/>
                <a:cs typeface="Calibri"/>
                <a:sym typeface="Calibri"/>
              </a:defRPr>
            </a:lvl1pPr>
            <a:lvl2pPr indent="0" lvl="1" marL="457200" marR="0" rtl="0" algn="l">
              <a:spcBef>
                <a:spcPts val="400"/>
              </a:spcBef>
              <a:spcAft>
                <a:spcPts val="0"/>
              </a:spcAft>
              <a:buClr>
                <a:schemeClr val="dk1"/>
              </a:buClr>
              <a:buFont typeface="Noto Sans Symbols"/>
              <a:buNone/>
              <a:defRPr b="1" i="0" sz="2000" u="none" cap="none" strike="noStrike">
                <a:solidFill>
                  <a:schemeClr val="dk1"/>
                </a:solidFill>
                <a:latin typeface="Calibri"/>
                <a:ea typeface="Calibri"/>
                <a:cs typeface="Calibri"/>
                <a:sym typeface="Calibri"/>
              </a:defRPr>
            </a:lvl2pPr>
            <a:lvl3pPr indent="0" lvl="2" marL="914400" marR="0" rtl="0" algn="l">
              <a:spcBef>
                <a:spcPts val="360"/>
              </a:spcBef>
              <a:spcAft>
                <a:spcPts val="0"/>
              </a:spcAft>
              <a:buClr>
                <a:schemeClr val="dk1"/>
              </a:buClr>
              <a:buFont typeface="Arial"/>
              <a:buNone/>
              <a:defRPr b="1" i="0" sz="1800" u="none" cap="none" strike="noStrike">
                <a:solidFill>
                  <a:schemeClr val="dk1"/>
                </a:solidFill>
                <a:latin typeface="Calibri"/>
                <a:ea typeface="Calibri"/>
                <a:cs typeface="Calibri"/>
                <a:sym typeface="Calibri"/>
              </a:defRPr>
            </a:lvl3pPr>
            <a:lvl4pPr indent="0" lvl="3" marL="1371600" marR="0" rtl="0" algn="l">
              <a:spcBef>
                <a:spcPts val="320"/>
              </a:spcBef>
              <a:spcAft>
                <a:spcPts val="0"/>
              </a:spcAft>
              <a:buClr>
                <a:schemeClr val="dk1"/>
              </a:buClr>
              <a:buFont typeface="Noto Sans Symbols"/>
              <a:buNone/>
              <a:defRPr b="1" i="0" sz="1600" u="none" cap="none" strike="noStrike">
                <a:solidFill>
                  <a:schemeClr val="dk1"/>
                </a:solidFill>
                <a:latin typeface="Calibri"/>
                <a:ea typeface="Calibri"/>
                <a:cs typeface="Calibri"/>
                <a:sym typeface="Calibri"/>
              </a:defRPr>
            </a:lvl4pPr>
            <a:lvl5pPr indent="0" lvl="4" marL="1828800" marR="0" rtl="0" algn="l">
              <a:spcBef>
                <a:spcPts val="320"/>
              </a:spcBef>
              <a:spcAft>
                <a:spcPts val="0"/>
              </a:spcAft>
              <a:buClr>
                <a:schemeClr val="dk1"/>
              </a:buClr>
              <a:buFont typeface="Courier New"/>
              <a:buNone/>
              <a:defRPr b="1" i="0" sz="1600" u="none" cap="none" strike="noStrike">
                <a:solidFill>
                  <a:schemeClr val="dk1"/>
                </a:solidFill>
                <a:latin typeface="Calibri"/>
                <a:ea typeface="Calibri"/>
                <a:cs typeface="Calibri"/>
                <a:sym typeface="Calibri"/>
              </a:defRPr>
            </a:lvl5pPr>
            <a:lvl6pPr indent="0" lvl="5" marL="2286000" marR="0" rtl="0" algn="l">
              <a:spcBef>
                <a:spcPts val="320"/>
              </a:spcBef>
              <a:buClr>
                <a:schemeClr val="dk1"/>
              </a:buClr>
              <a:buFont typeface="Arial"/>
              <a:buNone/>
              <a:defRPr b="1" i="0" sz="1600" u="none" cap="none" strike="noStrike">
                <a:solidFill>
                  <a:schemeClr val="dk1"/>
                </a:solidFill>
                <a:latin typeface="Verdana"/>
                <a:ea typeface="Verdana"/>
                <a:cs typeface="Verdana"/>
                <a:sym typeface="Verdana"/>
              </a:defRPr>
            </a:lvl6pPr>
            <a:lvl7pPr indent="0" lvl="6" marL="2743200" marR="0" rtl="0" algn="l">
              <a:spcBef>
                <a:spcPts val="320"/>
              </a:spcBef>
              <a:buClr>
                <a:schemeClr val="dk1"/>
              </a:buClr>
              <a:buFont typeface="Arial"/>
              <a:buNone/>
              <a:defRPr b="1" i="0" sz="1600" u="none" cap="none" strike="noStrike">
                <a:solidFill>
                  <a:schemeClr val="dk1"/>
                </a:solidFill>
                <a:latin typeface="Verdana"/>
                <a:ea typeface="Verdana"/>
                <a:cs typeface="Verdana"/>
                <a:sym typeface="Verdana"/>
              </a:defRPr>
            </a:lvl7pPr>
            <a:lvl8pPr indent="0" lvl="7" marL="3200400" marR="0" rtl="0" algn="l">
              <a:spcBef>
                <a:spcPts val="320"/>
              </a:spcBef>
              <a:buClr>
                <a:schemeClr val="dk1"/>
              </a:buClr>
              <a:buFont typeface="Arial"/>
              <a:buNone/>
              <a:defRPr b="1" i="0" sz="1600" u="none" cap="none" strike="noStrike">
                <a:solidFill>
                  <a:schemeClr val="dk1"/>
                </a:solidFill>
                <a:latin typeface="Verdana"/>
                <a:ea typeface="Verdana"/>
                <a:cs typeface="Verdana"/>
                <a:sym typeface="Verdana"/>
              </a:defRPr>
            </a:lvl8pPr>
            <a:lvl9pPr indent="0" lvl="8" marL="3657600" marR="0" rtl="0" algn="l">
              <a:spcBef>
                <a:spcPts val="320"/>
              </a:spcBef>
              <a:buClr>
                <a:schemeClr val="dk1"/>
              </a:buClr>
              <a:buFont typeface="Arial"/>
              <a:buNone/>
              <a:defRPr b="1" i="0" sz="1600" u="none" cap="none" strike="noStrike">
                <a:solidFill>
                  <a:schemeClr val="dk1"/>
                </a:solidFill>
                <a:latin typeface="Verdana"/>
                <a:ea typeface="Verdana"/>
                <a:cs typeface="Verdana"/>
                <a:sym typeface="Verdana"/>
              </a:defRPr>
            </a:lvl9pPr>
          </a:lstStyle>
          <a:p/>
        </p:txBody>
      </p:sp>
      <p:sp>
        <p:nvSpPr>
          <p:cNvPr id="55" name="Shape 55"/>
          <p:cNvSpPr txBox="1"/>
          <p:nvPr>
            <p:ph idx="2" type="body"/>
          </p:nvPr>
        </p:nvSpPr>
        <p:spPr>
          <a:xfrm>
            <a:off x="457200" y="2174875"/>
            <a:ext cx="4040187" cy="3951287"/>
          </a:xfrm>
          <a:prstGeom prst="rect">
            <a:avLst/>
          </a:prstGeom>
          <a:noFill/>
          <a:ln>
            <a:noFill/>
          </a:ln>
        </p:spPr>
        <p:txBody>
          <a:bodyPr anchorCtr="0" anchor="t" bIns="91425" lIns="91425" rIns="91425" tIns="91425"/>
          <a:lstStyle>
            <a:lvl1pPr indent="-190500" lvl="0" marL="342900" marR="0" rtl="0" algn="l">
              <a:spcBef>
                <a:spcPts val="480"/>
              </a:spcBef>
              <a:spcAft>
                <a:spcPts val="0"/>
              </a:spcAft>
              <a:buClr>
                <a:schemeClr val="dk1"/>
              </a:buClr>
              <a:buSzPct val="100000"/>
              <a:buFont typeface="Noto Sans Symbols"/>
              <a:buChar char="❖"/>
              <a:defRPr b="0" i="0" sz="2400" u="none" cap="none" strike="noStrike">
                <a:solidFill>
                  <a:schemeClr val="dk1"/>
                </a:solidFill>
                <a:latin typeface="Calibri"/>
                <a:ea typeface="Calibri"/>
                <a:cs typeface="Calibri"/>
                <a:sym typeface="Calibri"/>
              </a:defRPr>
            </a:lvl1pPr>
            <a:lvl2pPr indent="-158750" lvl="1" marL="742950" marR="0" rtl="0" algn="l">
              <a:spcBef>
                <a:spcPts val="400"/>
              </a:spcBef>
              <a:spcAft>
                <a:spcPts val="0"/>
              </a:spcAft>
              <a:buClr>
                <a:schemeClr val="dk1"/>
              </a:buClr>
              <a:buSzPct val="100000"/>
              <a:buFont typeface="Noto Sans Symbols"/>
              <a:buChar char="▪"/>
              <a:defRPr b="0" i="0" sz="2000" u="none" cap="none" strike="noStrike">
                <a:solidFill>
                  <a:schemeClr val="dk1"/>
                </a:solidFill>
                <a:latin typeface="Calibri"/>
                <a:ea typeface="Calibri"/>
                <a:cs typeface="Calibri"/>
                <a:sym typeface="Calibri"/>
              </a:defRPr>
            </a:lvl2pPr>
            <a:lvl3pPr indent="-114300" lvl="2" marL="1143000" marR="0" rtl="0" algn="l">
              <a:spcBef>
                <a:spcPts val="360"/>
              </a:spcBef>
              <a:spcAft>
                <a:spcPts val="0"/>
              </a:spcAft>
              <a:buClr>
                <a:schemeClr val="dk1"/>
              </a:buClr>
              <a:buSzPct val="100000"/>
              <a:buFont typeface="Arial"/>
              <a:buChar char="•"/>
              <a:defRPr b="0" i="0" sz="1800" u="none" cap="none" strike="noStrike">
                <a:solidFill>
                  <a:schemeClr val="dk1"/>
                </a:solidFill>
                <a:latin typeface="Calibri"/>
                <a:ea typeface="Calibri"/>
                <a:cs typeface="Calibri"/>
                <a:sym typeface="Calibri"/>
              </a:defRPr>
            </a:lvl3pPr>
            <a:lvl4pPr indent="-127000" lvl="3" marL="1600200" marR="0" rtl="0" algn="l">
              <a:spcBef>
                <a:spcPts val="320"/>
              </a:spcBef>
              <a:spcAft>
                <a:spcPts val="0"/>
              </a:spcAft>
              <a:buClr>
                <a:schemeClr val="dk1"/>
              </a:buClr>
              <a:buSzPct val="100000"/>
              <a:buFont typeface="Noto Sans Symbols"/>
              <a:buChar char="➢"/>
              <a:defRPr b="0" i="0" sz="1600" u="none" cap="none" strike="noStrike">
                <a:solidFill>
                  <a:schemeClr val="dk1"/>
                </a:solidFill>
                <a:latin typeface="Calibri"/>
                <a:ea typeface="Calibri"/>
                <a:cs typeface="Calibri"/>
                <a:sym typeface="Calibri"/>
              </a:defRPr>
            </a:lvl4pPr>
            <a:lvl5pPr indent="-127000" lvl="4" marL="2057400" marR="0" rtl="0" algn="l">
              <a:spcBef>
                <a:spcPts val="320"/>
              </a:spcBef>
              <a:spcAft>
                <a:spcPts val="0"/>
              </a:spcAft>
              <a:buClr>
                <a:schemeClr val="dk1"/>
              </a:buClr>
              <a:buSzPct val="100000"/>
              <a:buFont typeface="Courier New"/>
              <a:buChar char="o"/>
              <a:defRPr b="0" i="0" sz="1600" u="none" cap="none" strike="noStrike">
                <a:solidFill>
                  <a:schemeClr val="dk1"/>
                </a:solidFill>
                <a:latin typeface="Calibri"/>
                <a:ea typeface="Calibri"/>
                <a:cs typeface="Calibri"/>
                <a:sym typeface="Calibri"/>
              </a:defRPr>
            </a:lvl5pPr>
            <a:lvl6pPr indent="-127000" lvl="5" marL="2514600" marR="0" rtl="0" algn="l">
              <a:spcBef>
                <a:spcPts val="320"/>
              </a:spcBef>
              <a:buClr>
                <a:schemeClr val="dk1"/>
              </a:buClr>
              <a:buSzPct val="100000"/>
              <a:buFont typeface="Arial"/>
              <a:buChar char="•"/>
              <a:defRPr b="0" i="0" sz="1600" u="none" cap="none" strike="noStrike">
                <a:solidFill>
                  <a:schemeClr val="dk1"/>
                </a:solidFill>
                <a:latin typeface="Verdana"/>
                <a:ea typeface="Verdana"/>
                <a:cs typeface="Verdana"/>
                <a:sym typeface="Verdana"/>
              </a:defRPr>
            </a:lvl6pPr>
            <a:lvl7pPr indent="-127000" lvl="6" marL="2971800" marR="0" rtl="0" algn="l">
              <a:spcBef>
                <a:spcPts val="320"/>
              </a:spcBef>
              <a:buClr>
                <a:schemeClr val="dk1"/>
              </a:buClr>
              <a:buSzPct val="100000"/>
              <a:buFont typeface="Arial"/>
              <a:buChar char="•"/>
              <a:defRPr b="0" i="0" sz="1600" u="none" cap="none" strike="noStrike">
                <a:solidFill>
                  <a:schemeClr val="dk1"/>
                </a:solidFill>
                <a:latin typeface="Verdana"/>
                <a:ea typeface="Verdana"/>
                <a:cs typeface="Verdana"/>
                <a:sym typeface="Verdana"/>
              </a:defRPr>
            </a:lvl7pPr>
            <a:lvl8pPr indent="-127000" lvl="7" marL="3429000" marR="0" rtl="0" algn="l">
              <a:spcBef>
                <a:spcPts val="320"/>
              </a:spcBef>
              <a:buClr>
                <a:schemeClr val="dk1"/>
              </a:buClr>
              <a:buSzPct val="100000"/>
              <a:buFont typeface="Arial"/>
              <a:buChar char="•"/>
              <a:defRPr b="0" i="0" sz="1600" u="none" cap="none" strike="noStrike">
                <a:solidFill>
                  <a:schemeClr val="dk1"/>
                </a:solidFill>
                <a:latin typeface="Verdana"/>
                <a:ea typeface="Verdana"/>
                <a:cs typeface="Verdana"/>
                <a:sym typeface="Verdana"/>
              </a:defRPr>
            </a:lvl8pPr>
            <a:lvl9pPr indent="-127000" lvl="8" marL="3886200" marR="0" rtl="0" algn="l">
              <a:spcBef>
                <a:spcPts val="320"/>
              </a:spcBef>
              <a:buClr>
                <a:schemeClr val="dk1"/>
              </a:buClr>
              <a:buSzPct val="100000"/>
              <a:buFont typeface="Arial"/>
              <a:buChar char="•"/>
              <a:defRPr b="0" i="0" sz="1600" u="none" cap="none" strike="noStrike">
                <a:solidFill>
                  <a:schemeClr val="dk1"/>
                </a:solidFill>
                <a:latin typeface="Verdana"/>
                <a:ea typeface="Verdana"/>
                <a:cs typeface="Verdana"/>
                <a:sym typeface="Verdana"/>
              </a:defRPr>
            </a:lvl9pPr>
          </a:lstStyle>
          <a:p/>
        </p:txBody>
      </p:sp>
      <p:sp>
        <p:nvSpPr>
          <p:cNvPr id="56" name="Shape 56"/>
          <p:cNvSpPr txBox="1"/>
          <p:nvPr>
            <p:ph idx="3" type="body"/>
          </p:nvPr>
        </p:nvSpPr>
        <p:spPr>
          <a:xfrm>
            <a:off x="4645025" y="1447800"/>
            <a:ext cx="4041774" cy="727074"/>
          </a:xfrm>
          <a:prstGeom prst="rect">
            <a:avLst/>
          </a:prstGeom>
          <a:noFill/>
          <a:ln>
            <a:noFill/>
          </a:ln>
        </p:spPr>
        <p:txBody>
          <a:bodyPr anchorCtr="0" anchor="b" bIns="91425" lIns="91425" rIns="91425" tIns="91425"/>
          <a:lstStyle>
            <a:lvl1pPr indent="0" lvl="0" marL="0" marR="0" rtl="0" algn="l">
              <a:spcBef>
                <a:spcPts val="480"/>
              </a:spcBef>
              <a:spcAft>
                <a:spcPts val="0"/>
              </a:spcAft>
              <a:buClr>
                <a:schemeClr val="dk1"/>
              </a:buClr>
              <a:buFont typeface="Noto Sans Symbols"/>
              <a:buNone/>
              <a:defRPr b="1" i="0" sz="2400" u="none" cap="none" strike="noStrike">
                <a:solidFill>
                  <a:schemeClr val="dk1"/>
                </a:solidFill>
                <a:latin typeface="Calibri"/>
                <a:ea typeface="Calibri"/>
                <a:cs typeface="Calibri"/>
                <a:sym typeface="Calibri"/>
              </a:defRPr>
            </a:lvl1pPr>
            <a:lvl2pPr indent="0" lvl="1" marL="457200" marR="0" rtl="0" algn="l">
              <a:spcBef>
                <a:spcPts val="400"/>
              </a:spcBef>
              <a:spcAft>
                <a:spcPts val="0"/>
              </a:spcAft>
              <a:buClr>
                <a:schemeClr val="dk1"/>
              </a:buClr>
              <a:buFont typeface="Noto Sans Symbols"/>
              <a:buNone/>
              <a:defRPr b="1" i="0" sz="2000" u="none" cap="none" strike="noStrike">
                <a:solidFill>
                  <a:schemeClr val="dk1"/>
                </a:solidFill>
                <a:latin typeface="Calibri"/>
                <a:ea typeface="Calibri"/>
                <a:cs typeface="Calibri"/>
                <a:sym typeface="Calibri"/>
              </a:defRPr>
            </a:lvl2pPr>
            <a:lvl3pPr indent="0" lvl="2" marL="914400" marR="0" rtl="0" algn="l">
              <a:spcBef>
                <a:spcPts val="360"/>
              </a:spcBef>
              <a:spcAft>
                <a:spcPts val="0"/>
              </a:spcAft>
              <a:buClr>
                <a:schemeClr val="dk1"/>
              </a:buClr>
              <a:buFont typeface="Arial"/>
              <a:buNone/>
              <a:defRPr b="1" i="0" sz="1800" u="none" cap="none" strike="noStrike">
                <a:solidFill>
                  <a:schemeClr val="dk1"/>
                </a:solidFill>
                <a:latin typeface="Calibri"/>
                <a:ea typeface="Calibri"/>
                <a:cs typeface="Calibri"/>
                <a:sym typeface="Calibri"/>
              </a:defRPr>
            </a:lvl3pPr>
            <a:lvl4pPr indent="0" lvl="3" marL="1371600" marR="0" rtl="0" algn="l">
              <a:spcBef>
                <a:spcPts val="320"/>
              </a:spcBef>
              <a:spcAft>
                <a:spcPts val="0"/>
              </a:spcAft>
              <a:buClr>
                <a:schemeClr val="dk1"/>
              </a:buClr>
              <a:buFont typeface="Noto Sans Symbols"/>
              <a:buNone/>
              <a:defRPr b="1" i="0" sz="1600" u="none" cap="none" strike="noStrike">
                <a:solidFill>
                  <a:schemeClr val="dk1"/>
                </a:solidFill>
                <a:latin typeface="Calibri"/>
                <a:ea typeface="Calibri"/>
                <a:cs typeface="Calibri"/>
                <a:sym typeface="Calibri"/>
              </a:defRPr>
            </a:lvl4pPr>
            <a:lvl5pPr indent="0" lvl="4" marL="1828800" marR="0" rtl="0" algn="l">
              <a:spcBef>
                <a:spcPts val="320"/>
              </a:spcBef>
              <a:spcAft>
                <a:spcPts val="0"/>
              </a:spcAft>
              <a:buClr>
                <a:schemeClr val="dk1"/>
              </a:buClr>
              <a:buFont typeface="Courier New"/>
              <a:buNone/>
              <a:defRPr b="1" i="0" sz="1600" u="none" cap="none" strike="noStrike">
                <a:solidFill>
                  <a:schemeClr val="dk1"/>
                </a:solidFill>
                <a:latin typeface="Calibri"/>
                <a:ea typeface="Calibri"/>
                <a:cs typeface="Calibri"/>
                <a:sym typeface="Calibri"/>
              </a:defRPr>
            </a:lvl5pPr>
            <a:lvl6pPr indent="0" lvl="5" marL="2286000" marR="0" rtl="0" algn="l">
              <a:spcBef>
                <a:spcPts val="320"/>
              </a:spcBef>
              <a:buClr>
                <a:schemeClr val="dk1"/>
              </a:buClr>
              <a:buFont typeface="Arial"/>
              <a:buNone/>
              <a:defRPr b="1" i="0" sz="1600" u="none" cap="none" strike="noStrike">
                <a:solidFill>
                  <a:schemeClr val="dk1"/>
                </a:solidFill>
                <a:latin typeface="Verdana"/>
                <a:ea typeface="Verdana"/>
                <a:cs typeface="Verdana"/>
                <a:sym typeface="Verdana"/>
              </a:defRPr>
            </a:lvl6pPr>
            <a:lvl7pPr indent="0" lvl="6" marL="2743200" marR="0" rtl="0" algn="l">
              <a:spcBef>
                <a:spcPts val="320"/>
              </a:spcBef>
              <a:buClr>
                <a:schemeClr val="dk1"/>
              </a:buClr>
              <a:buFont typeface="Arial"/>
              <a:buNone/>
              <a:defRPr b="1" i="0" sz="1600" u="none" cap="none" strike="noStrike">
                <a:solidFill>
                  <a:schemeClr val="dk1"/>
                </a:solidFill>
                <a:latin typeface="Verdana"/>
                <a:ea typeface="Verdana"/>
                <a:cs typeface="Verdana"/>
                <a:sym typeface="Verdana"/>
              </a:defRPr>
            </a:lvl7pPr>
            <a:lvl8pPr indent="0" lvl="7" marL="3200400" marR="0" rtl="0" algn="l">
              <a:spcBef>
                <a:spcPts val="320"/>
              </a:spcBef>
              <a:buClr>
                <a:schemeClr val="dk1"/>
              </a:buClr>
              <a:buFont typeface="Arial"/>
              <a:buNone/>
              <a:defRPr b="1" i="0" sz="1600" u="none" cap="none" strike="noStrike">
                <a:solidFill>
                  <a:schemeClr val="dk1"/>
                </a:solidFill>
                <a:latin typeface="Verdana"/>
                <a:ea typeface="Verdana"/>
                <a:cs typeface="Verdana"/>
                <a:sym typeface="Verdana"/>
              </a:defRPr>
            </a:lvl8pPr>
            <a:lvl9pPr indent="0" lvl="8" marL="3657600" marR="0" rtl="0" algn="l">
              <a:spcBef>
                <a:spcPts val="320"/>
              </a:spcBef>
              <a:buClr>
                <a:schemeClr val="dk1"/>
              </a:buClr>
              <a:buFont typeface="Arial"/>
              <a:buNone/>
              <a:defRPr b="1" i="0" sz="1600" u="none" cap="none" strike="noStrike">
                <a:solidFill>
                  <a:schemeClr val="dk1"/>
                </a:solidFill>
                <a:latin typeface="Verdana"/>
                <a:ea typeface="Verdana"/>
                <a:cs typeface="Verdana"/>
                <a:sym typeface="Verdana"/>
              </a:defRPr>
            </a:lvl9pPr>
          </a:lstStyle>
          <a:p/>
        </p:txBody>
      </p:sp>
      <p:sp>
        <p:nvSpPr>
          <p:cNvPr id="57" name="Shape 57"/>
          <p:cNvSpPr txBox="1"/>
          <p:nvPr>
            <p:ph idx="4" type="body"/>
          </p:nvPr>
        </p:nvSpPr>
        <p:spPr>
          <a:xfrm>
            <a:off x="4645025" y="2174875"/>
            <a:ext cx="4041774" cy="3951287"/>
          </a:xfrm>
          <a:prstGeom prst="rect">
            <a:avLst/>
          </a:prstGeom>
          <a:noFill/>
          <a:ln>
            <a:noFill/>
          </a:ln>
        </p:spPr>
        <p:txBody>
          <a:bodyPr anchorCtr="0" anchor="t" bIns="91425" lIns="91425" rIns="91425" tIns="91425"/>
          <a:lstStyle>
            <a:lvl1pPr indent="-190500" lvl="0" marL="342900" marR="0" rtl="0" algn="l">
              <a:spcBef>
                <a:spcPts val="480"/>
              </a:spcBef>
              <a:spcAft>
                <a:spcPts val="0"/>
              </a:spcAft>
              <a:buClr>
                <a:schemeClr val="dk1"/>
              </a:buClr>
              <a:buSzPct val="100000"/>
              <a:buFont typeface="Noto Sans Symbols"/>
              <a:buChar char="❖"/>
              <a:defRPr b="0" i="0" sz="2400" u="none" cap="none" strike="noStrike">
                <a:solidFill>
                  <a:schemeClr val="dk1"/>
                </a:solidFill>
                <a:latin typeface="Calibri"/>
                <a:ea typeface="Calibri"/>
                <a:cs typeface="Calibri"/>
                <a:sym typeface="Calibri"/>
              </a:defRPr>
            </a:lvl1pPr>
            <a:lvl2pPr indent="-158750" lvl="1" marL="742950" marR="0" rtl="0" algn="l">
              <a:spcBef>
                <a:spcPts val="400"/>
              </a:spcBef>
              <a:spcAft>
                <a:spcPts val="0"/>
              </a:spcAft>
              <a:buClr>
                <a:schemeClr val="dk1"/>
              </a:buClr>
              <a:buSzPct val="100000"/>
              <a:buFont typeface="Noto Sans Symbols"/>
              <a:buChar char="▪"/>
              <a:defRPr b="0" i="0" sz="2000" u="none" cap="none" strike="noStrike">
                <a:solidFill>
                  <a:schemeClr val="dk1"/>
                </a:solidFill>
                <a:latin typeface="Calibri"/>
                <a:ea typeface="Calibri"/>
                <a:cs typeface="Calibri"/>
                <a:sym typeface="Calibri"/>
              </a:defRPr>
            </a:lvl2pPr>
            <a:lvl3pPr indent="-114300" lvl="2" marL="1143000" marR="0" rtl="0" algn="l">
              <a:spcBef>
                <a:spcPts val="360"/>
              </a:spcBef>
              <a:spcAft>
                <a:spcPts val="0"/>
              </a:spcAft>
              <a:buClr>
                <a:schemeClr val="dk1"/>
              </a:buClr>
              <a:buSzPct val="100000"/>
              <a:buFont typeface="Arial"/>
              <a:buChar char="•"/>
              <a:defRPr b="0" i="0" sz="1800" u="none" cap="none" strike="noStrike">
                <a:solidFill>
                  <a:schemeClr val="dk1"/>
                </a:solidFill>
                <a:latin typeface="Calibri"/>
                <a:ea typeface="Calibri"/>
                <a:cs typeface="Calibri"/>
                <a:sym typeface="Calibri"/>
              </a:defRPr>
            </a:lvl3pPr>
            <a:lvl4pPr indent="-127000" lvl="3" marL="1600200" marR="0" rtl="0" algn="l">
              <a:spcBef>
                <a:spcPts val="320"/>
              </a:spcBef>
              <a:spcAft>
                <a:spcPts val="0"/>
              </a:spcAft>
              <a:buClr>
                <a:schemeClr val="dk1"/>
              </a:buClr>
              <a:buSzPct val="100000"/>
              <a:buFont typeface="Noto Sans Symbols"/>
              <a:buChar char="➢"/>
              <a:defRPr b="0" i="0" sz="1600" u="none" cap="none" strike="noStrike">
                <a:solidFill>
                  <a:schemeClr val="dk1"/>
                </a:solidFill>
                <a:latin typeface="Calibri"/>
                <a:ea typeface="Calibri"/>
                <a:cs typeface="Calibri"/>
                <a:sym typeface="Calibri"/>
              </a:defRPr>
            </a:lvl4pPr>
            <a:lvl5pPr indent="-127000" lvl="4" marL="2057400" marR="0" rtl="0" algn="l">
              <a:spcBef>
                <a:spcPts val="320"/>
              </a:spcBef>
              <a:spcAft>
                <a:spcPts val="0"/>
              </a:spcAft>
              <a:buClr>
                <a:schemeClr val="dk1"/>
              </a:buClr>
              <a:buSzPct val="100000"/>
              <a:buFont typeface="Courier New"/>
              <a:buChar char="o"/>
              <a:defRPr b="0" i="0" sz="1600" u="none" cap="none" strike="noStrike">
                <a:solidFill>
                  <a:schemeClr val="dk1"/>
                </a:solidFill>
                <a:latin typeface="Calibri"/>
                <a:ea typeface="Calibri"/>
                <a:cs typeface="Calibri"/>
                <a:sym typeface="Calibri"/>
              </a:defRPr>
            </a:lvl5pPr>
            <a:lvl6pPr indent="-127000" lvl="5" marL="2514600" marR="0" rtl="0" algn="l">
              <a:spcBef>
                <a:spcPts val="320"/>
              </a:spcBef>
              <a:buClr>
                <a:schemeClr val="dk1"/>
              </a:buClr>
              <a:buSzPct val="100000"/>
              <a:buFont typeface="Arial"/>
              <a:buChar char="•"/>
              <a:defRPr b="0" i="0" sz="1600" u="none" cap="none" strike="noStrike">
                <a:solidFill>
                  <a:schemeClr val="dk1"/>
                </a:solidFill>
                <a:latin typeface="Verdana"/>
                <a:ea typeface="Verdana"/>
                <a:cs typeface="Verdana"/>
                <a:sym typeface="Verdana"/>
              </a:defRPr>
            </a:lvl6pPr>
            <a:lvl7pPr indent="-127000" lvl="6" marL="2971800" marR="0" rtl="0" algn="l">
              <a:spcBef>
                <a:spcPts val="320"/>
              </a:spcBef>
              <a:buClr>
                <a:schemeClr val="dk1"/>
              </a:buClr>
              <a:buSzPct val="100000"/>
              <a:buFont typeface="Arial"/>
              <a:buChar char="•"/>
              <a:defRPr b="0" i="0" sz="1600" u="none" cap="none" strike="noStrike">
                <a:solidFill>
                  <a:schemeClr val="dk1"/>
                </a:solidFill>
                <a:latin typeface="Verdana"/>
                <a:ea typeface="Verdana"/>
                <a:cs typeface="Verdana"/>
                <a:sym typeface="Verdana"/>
              </a:defRPr>
            </a:lvl7pPr>
            <a:lvl8pPr indent="-127000" lvl="7" marL="3429000" marR="0" rtl="0" algn="l">
              <a:spcBef>
                <a:spcPts val="320"/>
              </a:spcBef>
              <a:buClr>
                <a:schemeClr val="dk1"/>
              </a:buClr>
              <a:buSzPct val="100000"/>
              <a:buFont typeface="Arial"/>
              <a:buChar char="•"/>
              <a:defRPr b="0" i="0" sz="1600" u="none" cap="none" strike="noStrike">
                <a:solidFill>
                  <a:schemeClr val="dk1"/>
                </a:solidFill>
                <a:latin typeface="Verdana"/>
                <a:ea typeface="Verdana"/>
                <a:cs typeface="Verdana"/>
                <a:sym typeface="Verdana"/>
              </a:defRPr>
            </a:lvl8pPr>
            <a:lvl9pPr indent="-127000" lvl="8" marL="3886200" marR="0" rtl="0" algn="l">
              <a:spcBef>
                <a:spcPts val="320"/>
              </a:spcBef>
              <a:buClr>
                <a:schemeClr val="dk1"/>
              </a:buClr>
              <a:buSzPct val="100000"/>
              <a:buFont typeface="Arial"/>
              <a:buChar char="•"/>
              <a:defRPr b="0" i="0" sz="1600" u="none" cap="none" strike="noStrike">
                <a:solidFill>
                  <a:schemeClr val="dk1"/>
                </a:solidFill>
                <a:latin typeface="Verdana"/>
                <a:ea typeface="Verdana"/>
                <a:cs typeface="Verdana"/>
                <a:sym typeface="Verdana"/>
              </a:defRPr>
            </a:lvl9pPr>
          </a:lstStyl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58" name="Shape 58"/>
        <p:cNvGrpSpPr/>
        <p:nvPr/>
      </p:nvGrpSpPr>
      <p:grpSpPr>
        <a:xfrm>
          <a:off x="0" y="0"/>
          <a:ext cx="0" cy="0"/>
          <a:chOff x="0" y="0"/>
          <a:chExt cx="0" cy="0"/>
        </a:xfrm>
      </p:grpSpPr>
      <p:sp>
        <p:nvSpPr>
          <p:cNvPr id="59" name="Shape 59"/>
          <p:cNvSpPr/>
          <p:nvPr/>
        </p:nvSpPr>
        <p:spPr>
          <a:xfrm>
            <a:off x="8561388" y="6445250"/>
            <a:ext cx="582612" cy="368299"/>
          </a:xfrm>
          <a:prstGeom prst="rect">
            <a:avLst/>
          </a:prstGeom>
          <a:noFill/>
          <a:ln>
            <a:noFill/>
          </a:ln>
        </p:spPr>
        <p:txBody>
          <a:bodyPr anchorCtr="0" anchor="t" bIns="45700" lIns="91425" rIns="91425" tIns="45700">
            <a:noAutofit/>
          </a:bodyPr>
          <a:lstStyle/>
          <a:p>
            <a:pPr indent="0" lvl="0" marL="0" marR="0" rtl="0" algn="l">
              <a:spcBef>
                <a:spcPts val="0"/>
              </a:spcBef>
              <a:spcAft>
                <a:spcPts val="0"/>
              </a:spcAft>
              <a:buSzPct val="25000"/>
              <a:buNone/>
            </a:pPr>
            <a:fld id="{00000000-1234-1234-1234-123412341234}" type="slidenum">
              <a:rPr lang="en-US" sz="1800">
                <a:solidFill>
                  <a:srgbClr val="003399"/>
                </a:solidFill>
                <a:latin typeface="Verdana"/>
                <a:ea typeface="Verdana"/>
                <a:cs typeface="Verdana"/>
                <a:sym typeface="Verdana"/>
              </a:rPr>
              <a:t>‹#›</a:t>
            </a:fld>
          </a:p>
        </p:txBody>
      </p:sp>
      <p:sp>
        <p:nvSpPr>
          <p:cNvPr id="60" name="Shape 60"/>
          <p:cNvSpPr/>
          <p:nvPr/>
        </p:nvSpPr>
        <p:spPr>
          <a:xfrm>
            <a:off x="8561388" y="6445250"/>
            <a:ext cx="582612" cy="368299"/>
          </a:xfrm>
          <a:prstGeom prst="rect">
            <a:avLst/>
          </a:prstGeom>
          <a:noFill/>
          <a:ln>
            <a:noFill/>
          </a:ln>
        </p:spPr>
        <p:txBody>
          <a:bodyPr anchorCtr="0" anchor="t" bIns="45700" lIns="91425" rIns="91425" tIns="45700">
            <a:noAutofit/>
          </a:bodyPr>
          <a:lstStyle/>
          <a:p>
            <a:pPr indent="0" lvl="0" marL="0" marR="0" rtl="0" algn="l">
              <a:spcBef>
                <a:spcPts val="0"/>
              </a:spcBef>
              <a:spcAft>
                <a:spcPts val="0"/>
              </a:spcAft>
              <a:buSzPct val="25000"/>
              <a:buNone/>
            </a:pPr>
            <a:fld id="{00000000-1234-1234-1234-123412341234}" type="slidenum">
              <a:rPr lang="en-US" sz="1800">
                <a:solidFill>
                  <a:srgbClr val="003399"/>
                </a:solidFill>
                <a:latin typeface="Verdana"/>
                <a:ea typeface="Verdana"/>
                <a:cs typeface="Verdana"/>
                <a:sym typeface="Verdana"/>
              </a:rPr>
              <a:t>‹#›</a:t>
            </a:fld>
          </a:p>
        </p:txBody>
      </p:sp>
      <p:sp>
        <p:nvSpPr>
          <p:cNvPr id="61" name="Shape 61"/>
          <p:cNvSpPr/>
          <p:nvPr/>
        </p:nvSpPr>
        <p:spPr>
          <a:xfrm>
            <a:off x="0" y="1143000"/>
            <a:ext cx="9144000" cy="152399"/>
          </a:xfrm>
          <a:prstGeom prst="rect">
            <a:avLst/>
          </a:prstGeom>
          <a:solidFill>
            <a:srgbClr val="FF0000"/>
          </a:solidFill>
          <a:ln cap="flat" cmpd="sng" w="25400">
            <a:solidFill>
              <a:srgbClr val="FF0000"/>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spcAft>
                <a:spcPts val="0"/>
              </a:spcAft>
              <a:buNone/>
            </a:pPr>
            <a:r>
              <a:t/>
            </a:r>
            <a:endParaRPr sz="1800">
              <a:solidFill>
                <a:srgbClr val="FFFFFF"/>
              </a:solidFill>
              <a:latin typeface="Arial"/>
              <a:ea typeface="Arial"/>
              <a:cs typeface="Arial"/>
              <a:sym typeface="Arial"/>
            </a:endParaRPr>
          </a:p>
        </p:txBody>
      </p:sp>
      <p:sp>
        <p:nvSpPr>
          <p:cNvPr id="62" name="Shape 62"/>
          <p:cNvSpPr txBox="1"/>
          <p:nvPr>
            <p:ph type="title"/>
          </p:nvPr>
        </p:nvSpPr>
        <p:spPr>
          <a:xfrm>
            <a:off x="0" y="0"/>
            <a:ext cx="9144000" cy="1143000"/>
          </a:xfrm>
          <a:prstGeom prst="rect">
            <a:avLst/>
          </a:prstGeom>
          <a:solidFill>
            <a:srgbClr val="003399"/>
          </a:solidFill>
          <a:ln>
            <a:noFill/>
          </a:ln>
        </p:spPr>
        <p:txBody>
          <a:bodyPr anchorCtr="0" anchor="ctr" bIns="91425" lIns="91425" rIns="91425" tIns="91425"/>
          <a:lstStyle>
            <a:lvl1pPr indent="0" lvl="0" marL="0" marR="0" rtl="0" algn="ctr">
              <a:spcBef>
                <a:spcPts val="0"/>
              </a:spcBef>
              <a:spcAft>
                <a:spcPts val="0"/>
              </a:spcAft>
              <a:buNone/>
              <a:defRPr b="0" i="0" sz="4400" u="none" cap="none" strike="noStrike">
                <a:solidFill>
                  <a:schemeClr val="lt1"/>
                </a:solidFill>
                <a:latin typeface="Calibri"/>
                <a:ea typeface="Calibri"/>
                <a:cs typeface="Calibri"/>
                <a:sym typeface="Calibri"/>
              </a:defRPr>
            </a:lvl1pPr>
            <a:lvl2pPr indent="0" lvl="1" marL="0" marR="0" rtl="0" algn="ctr">
              <a:spcBef>
                <a:spcPts val="0"/>
              </a:spcBef>
              <a:spcAft>
                <a:spcPts val="0"/>
              </a:spcAft>
              <a:buNone/>
              <a:defRPr b="0" i="0" sz="4400" u="none" cap="none" strike="noStrike">
                <a:solidFill>
                  <a:schemeClr val="lt1"/>
                </a:solidFill>
                <a:latin typeface="Calibri"/>
                <a:ea typeface="Calibri"/>
                <a:cs typeface="Calibri"/>
                <a:sym typeface="Calibri"/>
              </a:defRPr>
            </a:lvl2pPr>
            <a:lvl3pPr indent="0" lvl="2" marL="0" marR="0" rtl="0" algn="ctr">
              <a:spcBef>
                <a:spcPts val="0"/>
              </a:spcBef>
              <a:spcAft>
                <a:spcPts val="0"/>
              </a:spcAft>
              <a:buNone/>
              <a:defRPr b="0" i="0" sz="4400" u="none" cap="none" strike="noStrike">
                <a:solidFill>
                  <a:schemeClr val="lt1"/>
                </a:solidFill>
                <a:latin typeface="Calibri"/>
                <a:ea typeface="Calibri"/>
                <a:cs typeface="Calibri"/>
                <a:sym typeface="Calibri"/>
              </a:defRPr>
            </a:lvl3pPr>
            <a:lvl4pPr indent="0" lvl="3" marL="0" marR="0" rtl="0" algn="ctr">
              <a:spcBef>
                <a:spcPts val="0"/>
              </a:spcBef>
              <a:spcAft>
                <a:spcPts val="0"/>
              </a:spcAft>
              <a:buNone/>
              <a:defRPr b="0" i="0" sz="4400" u="none" cap="none" strike="noStrike">
                <a:solidFill>
                  <a:schemeClr val="lt1"/>
                </a:solidFill>
                <a:latin typeface="Calibri"/>
                <a:ea typeface="Calibri"/>
                <a:cs typeface="Calibri"/>
                <a:sym typeface="Calibri"/>
              </a:defRPr>
            </a:lvl4pPr>
            <a:lvl5pPr indent="0" lvl="4" marL="0" marR="0" rtl="0" algn="ctr">
              <a:spcBef>
                <a:spcPts val="0"/>
              </a:spcBef>
              <a:spcAft>
                <a:spcPts val="0"/>
              </a:spcAft>
              <a:buNone/>
              <a:defRPr b="0" i="0" sz="4400" u="none" cap="none" strike="noStrike">
                <a:solidFill>
                  <a:schemeClr val="lt1"/>
                </a:solidFill>
                <a:latin typeface="Calibri"/>
                <a:ea typeface="Calibri"/>
                <a:cs typeface="Calibri"/>
                <a:sym typeface="Calibri"/>
              </a:defRPr>
            </a:lvl5pPr>
            <a:lvl6pPr indent="0" lvl="5" marL="457200" marR="0" rtl="0" algn="ctr">
              <a:spcBef>
                <a:spcPts val="0"/>
              </a:spcBef>
              <a:spcAft>
                <a:spcPts val="0"/>
              </a:spcAft>
              <a:buNone/>
              <a:defRPr b="0" i="0" sz="4400" u="none" cap="none" strike="noStrike">
                <a:solidFill>
                  <a:schemeClr val="lt1"/>
                </a:solidFill>
                <a:latin typeface="Calibri"/>
                <a:ea typeface="Calibri"/>
                <a:cs typeface="Calibri"/>
                <a:sym typeface="Calibri"/>
              </a:defRPr>
            </a:lvl6pPr>
            <a:lvl7pPr indent="0" lvl="6" marL="914400" marR="0" rtl="0" algn="ctr">
              <a:spcBef>
                <a:spcPts val="0"/>
              </a:spcBef>
              <a:spcAft>
                <a:spcPts val="0"/>
              </a:spcAft>
              <a:buNone/>
              <a:defRPr b="0" i="0" sz="4400" u="none" cap="none" strike="noStrike">
                <a:solidFill>
                  <a:schemeClr val="lt1"/>
                </a:solidFill>
                <a:latin typeface="Calibri"/>
                <a:ea typeface="Calibri"/>
                <a:cs typeface="Calibri"/>
                <a:sym typeface="Calibri"/>
              </a:defRPr>
            </a:lvl7pPr>
            <a:lvl8pPr indent="0" lvl="7" marL="1371600" marR="0" rtl="0" algn="ctr">
              <a:spcBef>
                <a:spcPts val="0"/>
              </a:spcBef>
              <a:spcAft>
                <a:spcPts val="0"/>
              </a:spcAft>
              <a:buNone/>
              <a:defRPr b="0" i="0" sz="4400" u="none" cap="none" strike="noStrike">
                <a:solidFill>
                  <a:schemeClr val="lt1"/>
                </a:solidFill>
                <a:latin typeface="Calibri"/>
                <a:ea typeface="Calibri"/>
                <a:cs typeface="Calibri"/>
                <a:sym typeface="Calibri"/>
              </a:defRPr>
            </a:lvl8pPr>
            <a:lvl9pPr indent="0" lvl="8" marL="1828800" marR="0" rtl="0" algn="ctr">
              <a:spcBef>
                <a:spcPts val="0"/>
              </a:spcBef>
              <a:spcAft>
                <a:spcPts val="0"/>
              </a:spcAft>
              <a:buNone/>
              <a:defRPr b="0" i="0" sz="4400" u="none" cap="none" strike="noStrike">
                <a:solidFill>
                  <a:schemeClr val="lt1"/>
                </a:solidFill>
                <a:latin typeface="Calibri"/>
                <a:ea typeface="Calibri"/>
                <a:cs typeface="Calibri"/>
                <a:sym typeface="Calibri"/>
              </a:defRPr>
            </a:lvl9pPr>
          </a:lstStyl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Tx">
  <p:cSld name="Content with Caption">
    <p:spTree>
      <p:nvGrpSpPr>
        <p:cNvPr id="63" name="Shape 63"/>
        <p:cNvGrpSpPr/>
        <p:nvPr/>
      </p:nvGrpSpPr>
      <p:grpSpPr>
        <a:xfrm>
          <a:off x="0" y="0"/>
          <a:ext cx="0" cy="0"/>
          <a:chOff x="0" y="0"/>
          <a:chExt cx="0" cy="0"/>
        </a:xfrm>
      </p:grpSpPr>
      <p:sp>
        <p:nvSpPr>
          <p:cNvPr id="64" name="Shape 64"/>
          <p:cNvSpPr/>
          <p:nvPr/>
        </p:nvSpPr>
        <p:spPr>
          <a:xfrm>
            <a:off x="8561388" y="6445250"/>
            <a:ext cx="582612" cy="368299"/>
          </a:xfrm>
          <a:prstGeom prst="rect">
            <a:avLst/>
          </a:prstGeom>
          <a:noFill/>
          <a:ln>
            <a:noFill/>
          </a:ln>
        </p:spPr>
        <p:txBody>
          <a:bodyPr anchorCtr="0" anchor="t" bIns="45700" lIns="91425" rIns="91425" tIns="45700">
            <a:noAutofit/>
          </a:bodyPr>
          <a:lstStyle/>
          <a:p>
            <a:pPr indent="0" lvl="0" marL="0" marR="0" rtl="0" algn="l">
              <a:spcBef>
                <a:spcPts val="0"/>
              </a:spcBef>
              <a:spcAft>
                <a:spcPts val="0"/>
              </a:spcAft>
              <a:buSzPct val="25000"/>
              <a:buNone/>
            </a:pPr>
            <a:fld id="{00000000-1234-1234-1234-123412341234}" type="slidenum">
              <a:rPr lang="en-US" sz="1800">
                <a:solidFill>
                  <a:srgbClr val="003399"/>
                </a:solidFill>
                <a:latin typeface="Verdana"/>
                <a:ea typeface="Verdana"/>
                <a:cs typeface="Verdana"/>
                <a:sym typeface="Verdana"/>
              </a:rPr>
              <a:t>‹#›</a:t>
            </a:fld>
          </a:p>
        </p:txBody>
      </p:sp>
      <p:sp>
        <p:nvSpPr>
          <p:cNvPr id="65" name="Shape 65"/>
          <p:cNvSpPr/>
          <p:nvPr/>
        </p:nvSpPr>
        <p:spPr>
          <a:xfrm>
            <a:off x="8561388" y="6445250"/>
            <a:ext cx="582612" cy="368299"/>
          </a:xfrm>
          <a:prstGeom prst="rect">
            <a:avLst/>
          </a:prstGeom>
          <a:noFill/>
          <a:ln>
            <a:noFill/>
          </a:ln>
        </p:spPr>
        <p:txBody>
          <a:bodyPr anchorCtr="0" anchor="t" bIns="45700" lIns="91425" rIns="91425" tIns="45700">
            <a:noAutofit/>
          </a:bodyPr>
          <a:lstStyle/>
          <a:p>
            <a:pPr indent="0" lvl="0" marL="0" marR="0" rtl="0" algn="l">
              <a:spcBef>
                <a:spcPts val="0"/>
              </a:spcBef>
              <a:spcAft>
                <a:spcPts val="0"/>
              </a:spcAft>
              <a:buSzPct val="25000"/>
              <a:buNone/>
            </a:pPr>
            <a:fld id="{00000000-1234-1234-1234-123412341234}" type="slidenum">
              <a:rPr lang="en-US" sz="1800">
                <a:solidFill>
                  <a:srgbClr val="003399"/>
                </a:solidFill>
                <a:latin typeface="Verdana"/>
                <a:ea typeface="Verdana"/>
                <a:cs typeface="Verdana"/>
                <a:sym typeface="Verdana"/>
              </a:rPr>
              <a:t>‹#›</a:t>
            </a:fld>
          </a:p>
        </p:txBody>
      </p:sp>
      <p:sp>
        <p:nvSpPr>
          <p:cNvPr id="66" name="Shape 66"/>
          <p:cNvSpPr txBox="1"/>
          <p:nvPr>
            <p:ph type="title"/>
          </p:nvPr>
        </p:nvSpPr>
        <p:spPr>
          <a:xfrm>
            <a:off x="457200" y="273050"/>
            <a:ext cx="3008313" cy="1162049"/>
          </a:xfrm>
          <a:prstGeom prst="rect">
            <a:avLst/>
          </a:prstGeom>
          <a:solidFill>
            <a:srgbClr val="003399"/>
          </a:solidFill>
          <a:ln>
            <a:noFill/>
          </a:ln>
        </p:spPr>
        <p:txBody>
          <a:bodyPr anchorCtr="0" anchor="b" bIns="91425" lIns="91425" rIns="91425" tIns="91425"/>
          <a:lstStyle>
            <a:lvl1pPr indent="0" lvl="0" marL="0" marR="0" rtl="0" algn="l">
              <a:spcBef>
                <a:spcPts val="0"/>
              </a:spcBef>
              <a:spcAft>
                <a:spcPts val="0"/>
              </a:spcAft>
              <a:buNone/>
              <a:defRPr b="1" i="0" sz="2000" u="none" cap="none" strike="noStrike">
                <a:solidFill>
                  <a:schemeClr val="lt1"/>
                </a:solidFill>
                <a:latin typeface="Calibri"/>
                <a:ea typeface="Calibri"/>
                <a:cs typeface="Calibri"/>
                <a:sym typeface="Calibri"/>
              </a:defRPr>
            </a:lvl1pPr>
            <a:lvl2pPr indent="0" lvl="1" marL="0" marR="0" rtl="0" algn="ctr">
              <a:spcBef>
                <a:spcPts val="0"/>
              </a:spcBef>
              <a:spcAft>
                <a:spcPts val="0"/>
              </a:spcAft>
              <a:buNone/>
              <a:defRPr b="0" i="0" sz="4400" u="none" cap="none" strike="noStrike">
                <a:solidFill>
                  <a:schemeClr val="lt1"/>
                </a:solidFill>
                <a:latin typeface="Calibri"/>
                <a:ea typeface="Calibri"/>
                <a:cs typeface="Calibri"/>
                <a:sym typeface="Calibri"/>
              </a:defRPr>
            </a:lvl2pPr>
            <a:lvl3pPr indent="0" lvl="2" marL="0" marR="0" rtl="0" algn="ctr">
              <a:spcBef>
                <a:spcPts val="0"/>
              </a:spcBef>
              <a:spcAft>
                <a:spcPts val="0"/>
              </a:spcAft>
              <a:buNone/>
              <a:defRPr b="0" i="0" sz="4400" u="none" cap="none" strike="noStrike">
                <a:solidFill>
                  <a:schemeClr val="lt1"/>
                </a:solidFill>
                <a:latin typeface="Calibri"/>
                <a:ea typeface="Calibri"/>
                <a:cs typeface="Calibri"/>
                <a:sym typeface="Calibri"/>
              </a:defRPr>
            </a:lvl3pPr>
            <a:lvl4pPr indent="0" lvl="3" marL="0" marR="0" rtl="0" algn="ctr">
              <a:spcBef>
                <a:spcPts val="0"/>
              </a:spcBef>
              <a:spcAft>
                <a:spcPts val="0"/>
              </a:spcAft>
              <a:buNone/>
              <a:defRPr b="0" i="0" sz="4400" u="none" cap="none" strike="noStrike">
                <a:solidFill>
                  <a:schemeClr val="lt1"/>
                </a:solidFill>
                <a:latin typeface="Calibri"/>
                <a:ea typeface="Calibri"/>
                <a:cs typeface="Calibri"/>
                <a:sym typeface="Calibri"/>
              </a:defRPr>
            </a:lvl4pPr>
            <a:lvl5pPr indent="0" lvl="4" marL="0" marR="0" rtl="0" algn="ctr">
              <a:spcBef>
                <a:spcPts val="0"/>
              </a:spcBef>
              <a:spcAft>
                <a:spcPts val="0"/>
              </a:spcAft>
              <a:buNone/>
              <a:defRPr b="0" i="0" sz="4400" u="none" cap="none" strike="noStrike">
                <a:solidFill>
                  <a:schemeClr val="lt1"/>
                </a:solidFill>
                <a:latin typeface="Calibri"/>
                <a:ea typeface="Calibri"/>
                <a:cs typeface="Calibri"/>
                <a:sym typeface="Calibri"/>
              </a:defRPr>
            </a:lvl5pPr>
            <a:lvl6pPr indent="0" lvl="5" marL="457200" marR="0" rtl="0" algn="ctr">
              <a:spcBef>
                <a:spcPts val="0"/>
              </a:spcBef>
              <a:spcAft>
                <a:spcPts val="0"/>
              </a:spcAft>
              <a:buNone/>
              <a:defRPr b="0" i="0" sz="4400" u="none" cap="none" strike="noStrike">
                <a:solidFill>
                  <a:schemeClr val="lt1"/>
                </a:solidFill>
                <a:latin typeface="Calibri"/>
                <a:ea typeface="Calibri"/>
                <a:cs typeface="Calibri"/>
                <a:sym typeface="Calibri"/>
              </a:defRPr>
            </a:lvl6pPr>
            <a:lvl7pPr indent="0" lvl="6" marL="914400" marR="0" rtl="0" algn="ctr">
              <a:spcBef>
                <a:spcPts val="0"/>
              </a:spcBef>
              <a:spcAft>
                <a:spcPts val="0"/>
              </a:spcAft>
              <a:buNone/>
              <a:defRPr b="0" i="0" sz="4400" u="none" cap="none" strike="noStrike">
                <a:solidFill>
                  <a:schemeClr val="lt1"/>
                </a:solidFill>
                <a:latin typeface="Calibri"/>
                <a:ea typeface="Calibri"/>
                <a:cs typeface="Calibri"/>
                <a:sym typeface="Calibri"/>
              </a:defRPr>
            </a:lvl7pPr>
            <a:lvl8pPr indent="0" lvl="7" marL="1371600" marR="0" rtl="0" algn="ctr">
              <a:spcBef>
                <a:spcPts val="0"/>
              </a:spcBef>
              <a:spcAft>
                <a:spcPts val="0"/>
              </a:spcAft>
              <a:buNone/>
              <a:defRPr b="0" i="0" sz="4400" u="none" cap="none" strike="noStrike">
                <a:solidFill>
                  <a:schemeClr val="lt1"/>
                </a:solidFill>
                <a:latin typeface="Calibri"/>
                <a:ea typeface="Calibri"/>
                <a:cs typeface="Calibri"/>
                <a:sym typeface="Calibri"/>
              </a:defRPr>
            </a:lvl8pPr>
            <a:lvl9pPr indent="0" lvl="8" marL="1828800" marR="0" rtl="0" algn="ctr">
              <a:spcBef>
                <a:spcPts val="0"/>
              </a:spcBef>
              <a:spcAft>
                <a:spcPts val="0"/>
              </a:spcAft>
              <a:buNone/>
              <a:defRPr b="0" i="0" sz="4400" u="none" cap="none" strike="noStrike">
                <a:solidFill>
                  <a:schemeClr val="lt1"/>
                </a:solidFill>
                <a:latin typeface="Calibri"/>
                <a:ea typeface="Calibri"/>
                <a:cs typeface="Calibri"/>
                <a:sym typeface="Calibri"/>
              </a:defRPr>
            </a:lvl9pPr>
          </a:lstStyle>
          <a:p/>
        </p:txBody>
      </p:sp>
      <p:sp>
        <p:nvSpPr>
          <p:cNvPr id="67" name="Shape 67"/>
          <p:cNvSpPr txBox="1"/>
          <p:nvPr>
            <p:ph idx="1" type="body"/>
          </p:nvPr>
        </p:nvSpPr>
        <p:spPr>
          <a:xfrm>
            <a:off x="3575050" y="273050"/>
            <a:ext cx="5111750" cy="5853112"/>
          </a:xfrm>
          <a:prstGeom prst="rect">
            <a:avLst/>
          </a:prstGeom>
          <a:noFill/>
          <a:ln>
            <a:noFill/>
          </a:ln>
        </p:spPr>
        <p:txBody>
          <a:bodyPr anchorCtr="0" anchor="t" bIns="91425" lIns="91425" rIns="91425" tIns="91425"/>
          <a:lstStyle>
            <a:lvl1pPr indent="-139700" lvl="0" marL="342900" marR="0" rtl="0" algn="l">
              <a:spcBef>
                <a:spcPts val="640"/>
              </a:spcBef>
              <a:spcAft>
                <a:spcPts val="0"/>
              </a:spcAft>
              <a:buClr>
                <a:schemeClr val="dk1"/>
              </a:buClr>
              <a:buSzPct val="100000"/>
              <a:buFont typeface="Noto Sans Symbols"/>
              <a:buChar char="❖"/>
              <a:defRPr b="0" i="0" sz="3200" u="none" cap="none" strike="noStrike">
                <a:solidFill>
                  <a:schemeClr val="dk1"/>
                </a:solidFill>
                <a:latin typeface="Calibri"/>
                <a:ea typeface="Calibri"/>
                <a:cs typeface="Calibri"/>
                <a:sym typeface="Calibri"/>
              </a:defRPr>
            </a:lvl1pPr>
            <a:lvl2pPr indent="-107950" lvl="1" marL="742950" marR="0" rtl="0" algn="l">
              <a:spcBef>
                <a:spcPts val="560"/>
              </a:spcBef>
              <a:spcAft>
                <a:spcPts val="0"/>
              </a:spcAft>
              <a:buClr>
                <a:schemeClr val="dk1"/>
              </a:buClr>
              <a:buSzPct val="100000"/>
              <a:buFont typeface="Noto Sans Symbols"/>
              <a:buChar char="▪"/>
              <a:defRPr b="0" i="0" sz="2800" u="none" cap="none" strike="noStrike">
                <a:solidFill>
                  <a:schemeClr val="dk1"/>
                </a:solidFill>
                <a:latin typeface="Calibri"/>
                <a:ea typeface="Calibri"/>
                <a:cs typeface="Calibri"/>
                <a:sym typeface="Calibri"/>
              </a:defRPr>
            </a:lvl2pPr>
            <a:lvl3pPr indent="-76200" lvl="2" marL="1143000" marR="0" rtl="0" algn="l">
              <a:spcBef>
                <a:spcPts val="480"/>
              </a:spcBef>
              <a:spcAft>
                <a:spcPts val="0"/>
              </a:spcAft>
              <a:buClr>
                <a:schemeClr val="dk1"/>
              </a:buClr>
              <a:buSzPct val="100000"/>
              <a:buFont typeface="Arial"/>
              <a:buChar char="•"/>
              <a:defRPr b="0" i="0" sz="2400" u="none" cap="none" strike="noStrike">
                <a:solidFill>
                  <a:schemeClr val="dk1"/>
                </a:solidFill>
                <a:latin typeface="Calibri"/>
                <a:ea typeface="Calibri"/>
                <a:cs typeface="Calibri"/>
                <a:sym typeface="Calibri"/>
              </a:defRPr>
            </a:lvl3pPr>
            <a:lvl4pPr indent="-101600" lvl="3" marL="1600200" marR="0" rtl="0" algn="l">
              <a:spcBef>
                <a:spcPts val="400"/>
              </a:spcBef>
              <a:spcAft>
                <a:spcPts val="0"/>
              </a:spcAft>
              <a:buClr>
                <a:schemeClr val="dk1"/>
              </a:buClr>
              <a:buSzPct val="100000"/>
              <a:buFont typeface="Noto Sans Symbols"/>
              <a:buChar char="➢"/>
              <a:defRPr b="0" i="0" sz="2000" u="none" cap="none" strike="noStrike">
                <a:solidFill>
                  <a:schemeClr val="dk1"/>
                </a:solidFill>
                <a:latin typeface="Calibri"/>
                <a:ea typeface="Calibri"/>
                <a:cs typeface="Calibri"/>
                <a:sym typeface="Calibri"/>
              </a:defRPr>
            </a:lvl4pPr>
            <a:lvl5pPr indent="-101600" lvl="4" marL="2057400" marR="0" rtl="0" algn="l">
              <a:spcBef>
                <a:spcPts val="400"/>
              </a:spcBef>
              <a:spcAft>
                <a:spcPts val="0"/>
              </a:spcAft>
              <a:buClr>
                <a:schemeClr val="dk1"/>
              </a:buClr>
              <a:buSzPct val="100000"/>
              <a:buFont typeface="Courier New"/>
              <a:buChar char="o"/>
              <a:defRPr b="0" i="0" sz="2000" u="none" cap="none" strike="noStrike">
                <a:solidFill>
                  <a:schemeClr val="dk1"/>
                </a:solidFill>
                <a:latin typeface="Calibri"/>
                <a:ea typeface="Calibri"/>
                <a:cs typeface="Calibri"/>
                <a:sym typeface="Calibri"/>
              </a:defRPr>
            </a:lvl5pPr>
            <a:lvl6pPr indent="-101600" lvl="5" marL="2514600" marR="0" rtl="0" algn="l">
              <a:spcBef>
                <a:spcPts val="400"/>
              </a:spcBef>
              <a:buClr>
                <a:schemeClr val="dk1"/>
              </a:buClr>
              <a:buSzPct val="100000"/>
              <a:buFont typeface="Arial"/>
              <a:buChar char="•"/>
              <a:defRPr b="0" i="0" sz="2000" u="none" cap="none" strike="noStrike">
                <a:solidFill>
                  <a:schemeClr val="dk1"/>
                </a:solidFill>
                <a:latin typeface="Verdana"/>
                <a:ea typeface="Verdana"/>
                <a:cs typeface="Verdana"/>
                <a:sym typeface="Verdana"/>
              </a:defRPr>
            </a:lvl6pPr>
            <a:lvl7pPr indent="-101600" lvl="6" marL="2971800" marR="0" rtl="0" algn="l">
              <a:spcBef>
                <a:spcPts val="400"/>
              </a:spcBef>
              <a:buClr>
                <a:schemeClr val="dk1"/>
              </a:buClr>
              <a:buSzPct val="100000"/>
              <a:buFont typeface="Arial"/>
              <a:buChar char="•"/>
              <a:defRPr b="0" i="0" sz="2000" u="none" cap="none" strike="noStrike">
                <a:solidFill>
                  <a:schemeClr val="dk1"/>
                </a:solidFill>
                <a:latin typeface="Verdana"/>
                <a:ea typeface="Verdana"/>
                <a:cs typeface="Verdana"/>
                <a:sym typeface="Verdana"/>
              </a:defRPr>
            </a:lvl7pPr>
            <a:lvl8pPr indent="-101600" lvl="7" marL="3429000" marR="0" rtl="0" algn="l">
              <a:spcBef>
                <a:spcPts val="400"/>
              </a:spcBef>
              <a:buClr>
                <a:schemeClr val="dk1"/>
              </a:buClr>
              <a:buSzPct val="100000"/>
              <a:buFont typeface="Arial"/>
              <a:buChar char="•"/>
              <a:defRPr b="0" i="0" sz="2000" u="none" cap="none" strike="noStrike">
                <a:solidFill>
                  <a:schemeClr val="dk1"/>
                </a:solidFill>
                <a:latin typeface="Verdana"/>
                <a:ea typeface="Verdana"/>
                <a:cs typeface="Verdana"/>
                <a:sym typeface="Verdana"/>
              </a:defRPr>
            </a:lvl8pPr>
            <a:lvl9pPr indent="-101600" lvl="8" marL="3886200" marR="0" rtl="0" algn="l">
              <a:spcBef>
                <a:spcPts val="400"/>
              </a:spcBef>
              <a:buClr>
                <a:schemeClr val="dk1"/>
              </a:buClr>
              <a:buSzPct val="100000"/>
              <a:buFont typeface="Arial"/>
              <a:buChar char="•"/>
              <a:defRPr b="0" i="0" sz="2000" u="none" cap="none" strike="noStrike">
                <a:solidFill>
                  <a:schemeClr val="dk1"/>
                </a:solidFill>
                <a:latin typeface="Verdana"/>
                <a:ea typeface="Verdana"/>
                <a:cs typeface="Verdana"/>
                <a:sym typeface="Verdana"/>
              </a:defRPr>
            </a:lvl9pPr>
          </a:lstStyle>
          <a:p/>
        </p:txBody>
      </p:sp>
      <p:sp>
        <p:nvSpPr>
          <p:cNvPr id="68" name="Shape 68"/>
          <p:cNvSpPr txBox="1"/>
          <p:nvPr>
            <p:ph idx="2" type="body"/>
          </p:nvPr>
        </p:nvSpPr>
        <p:spPr>
          <a:xfrm>
            <a:off x="457200" y="1435100"/>
            <a:ext cx="3008313" cy="4691063"/>
          </a:xfrm>
          <a:prstGeom prst="rect">
            <a:avLst/>
          </a:prstGeom>
          <a:noFill/>
          <a:ln>
            <a:noFill/>
          </a:ln>
        </p:spPr>
        <p:txBody>
          <a:bodyPr anchorCtr="0" anchor="t" bIns="91425" lIns="91425" rIns="91425" tIns="91425"/>
          <a:lstStyle>
            <a:lvl1pPr indent="0" lvl="0" marL="0" marR="0" rtl="0" algn="l">
              <a:spcBef>
                <a:spcPts val="280"/>
              </a:spcBef>
              <a:spcAft>
                <a:spcPts val="0"/>
              </a:spcAft>
              <a:buClr>
                <a:schemeClr val="dk1"/>
              </a:buClr>
              <a:buFont typeface="Noto Sans Symbols"/>
              <a:buNone/>
              <a:defRPr b="0" i="0" sz="1400" u="none" cap="none" strike="noStrike">
                <a:solidFill>
                  <a:schemeClr val="dk1"/>
                </a:solidFill>
                <a:latin typeface="Calibri"/>
                <a:ea typeface="Calibri"/>
                <a:cs typeface="Calibri"/>
                <a:sym typeface="Calibri"/>
              </a:defRPr>
            </a:lvl1pPr>
            <a:lvl2pPr indent="0" lvl="1" marL="457200" marR="0" rtl="0" algn="l">
              <a:spcBef>
                <a:spcPts val="240"/>
              </a:spcBef>
              <a:spcAft>
                <a:spcPts val="0"/>
              </a:spcAft>
              <a:buClr>
                <a:schemeClr val="dk1"/>
              </a:buClr>
              <a:buFont typeface="Noto Sans Symbols"/>
              <a:buNone/>
              <a:defRPr b="0" i="0" sz="1200" u="none" cap="none" strike="noStrike">
                <a:solidFill>
                  <a:schemeClr val="dk1"/>
                </a:solidFill>
                <a:latin typeface="Calibri"/>
                <a:ea typeface="Calibri"/>
                <a:cs typeface="Calibri"/>
                <a:sym typeface="Calibri"/>
              </a:defRPr>
            </a:lvl2pPr>
            <a:lvl3pPr indent="0" lvl="2" marL="914400" marR="0" rtl="0" algn="l">
              <a:spcBef>
                <a:spcPts val="200"/>
              </a:spcBef>
              <a:spcAft>
                <a:spcPts val="0"/>
              </a:spcAft>
              <a:buClr>
                <a:schemeClr val="dk1"/>
              </a:buClr>
              <a:buFont typeface="Arial"/>
              <a:buNone/>
              <a:defRPr b="0" i="0" sz="1000" u="none" cap="none" strike="noStrike">
                <a:solidFill>
                  <a:schemeClr val="dk1"/>
                </a:solidFill>
                <a:latin typeface="Calibri"/>
                <a:ea typeface="Calibri"/>
                <a:cs typeface="Calibri"/>
                <a:sym typeface="Calibri"/>
              </a:defRPr>
            </a:lvl3pPr>
            <a:lvl4pPr indent="0" lvl="3" marL="1371600" marR="0" rtl="0" algn="l">
              <a:spcBef>
                <a:spcPts val="180"/>
              </a:spcBef>
              <a:spcAft>
                <a:spcPts val="0"/>
              </a:spcAft>
              <a:buClr>
                <a:schemeClr val="dk1"/>
              </a:buClr>
              <a:buFont typeface="Noto Sans Symbols"/>
              <a:buNone/>
              <a:defRPr b="0" i="0" sz="900" u="none" cap="none" strike="noStrike">
                <a:solidFill>
                  <a:schemeClr val="dk1"/>
                </a:solidFill>
                <a:latin typeface="Calibri"/>
                <a:ea typeface="Calibri"/>
                <a:cs typeface="Calibri"/>
                <a:sym typeface="Calibri"/>
              </a:defRPr>
            </a:lvl4pPr>
            <a:lvl5pPr indent="0" lvl="4" marL="1828800" marR="0" rtl="0" algn="l">
              <a:spcBef>
                <a:spcPts val="180"/>
              </a:spcBef>
              <a:spcAft>
                <a:spcPts val="0"/>
              </a:spcAft>
              <a:buClr>
                <a:schemeClr val="dk1"/>
              </a:buClr>
              <a:buFont typeface="Courier New"/>
              <a:buNone/>
              <a:defRPr b="0" i="0" sz="900" u="none" cap="none" strike="noStrike">
                <a:solidFill>
                  <a:schemeClr val="dk1"/>
                </a:solidFill>
                <a:latin typeface="Calibri"/>
                <a:ea typeface="Calibri"/>
                <a:cs typeface="Calibri"/>
                <a:sym typeface="Calibri"/>
              </a:defRPr>
            </a:lvl5pPr>
            <a:lvl6pPr indent="0" lvl="5" marL="2286000" marR="0" rtl="0" algn="l">
              <a:spcBef>
                <a:spcPts val="180"/>
              </a:spcBef>
              <a:buClr>
                <a:schemeClr val="dk1"/>
              </a:buClr>
              <a:buFont typeface="Arial"/>
              <a:buNone/>
              <a:defRPr b="0" i="0" sz="900" u="none" cap="none" strike="noStrike">
                <a:solidFill>
                  <a:schemeClr val="dk1"/>
                </a:solidFill>
                <a:latin typeface="Verdana"/>
                <a:ea typeface="Verdana"/>
                <a:cs typeface="Verdana"/>
                <a:sym typeface="Verdana"/>
              </a:defRPr>
            </a:lvl6pPr>
            <a:lvl7pPr indent="0" lvl="6" marL="2743200" marR="0" rtl="0" algn="l">
              <a:spcBef>
                <a:spcPts val="180"/>
              </a:spcBef>
              <a:buClr>
                <a:schemeClr val="dk1"/>
              </a:buClr>
              <a:buFont typeface="Arial"/>
              <a:buNone/>
              <a:defRPr b="0" i="0" sz="900" u="none" cap="none" strike="noStrike">
                <a:solidFill>
                  <a:schemeClr val="dk1"/>
                </a:solidFill>
                <a:latin typeface="Verdana"/>
                <a:ea typeface="Verdana"/>
                <a:cs typeface="Verdana"/>
                <a:sym typeface="Verdana"/>
              </a:defRPr>
            </a:lvl7pPr>
            <a:lvl8pPr indent="0" lvl="7" marL="3200400" marR="0" rtl="0" algn="l">
              <a:spcBef>
                <a:spcPts val="180"/>
              </a:spcBef>
              <a:buClr>
                <a:schemeClr val="dk1"/>
              </a:buClr>
              <a:buFont typeface="Arial"/>
              <a:buNone/>
              <a:defRPr b="0" i="0" sz="900" u="none" cap="none" strike="noStrike">
                <a:solidFill>
                  <a:schemeClr val="dk1"/>
                </a:solidFill>
                <a:latin typeface="Verdana"/>
                <a:ea typeface="Verdana"/>
                <a:cs typeface="Verdana"/>
                <a:sym typeface="Verdana"/>
              </a:defRPr>
            </a:lvl8pPr>
            <a:lvl9pPr indent="0" lvl="8" marL="3657600" marR="0" rtl="0" algn="l">
              <a:spcBef>
                <a:spcPts val="180"/>
              </a:spcBef>
              <a:buClr>
                <a:schemeClr val="dk1"/>
              </a:buClr>
              <a:buFont typeface="Arial"/>
              <a:buNone/>
              <a:defRPr b="0" i="0" sz="900" u="none" cap="none" strike="noStrike">
                <a:solidFill>
                  <a:schemeClr val="dk1"/>
                </a:solidFill>
                <a:latin typeface="Verdana"/>
                <a:ea typeface="Verdana"/>
                <a:cs typeface="Verdana"/>
                <a:sym typeface="Verdana"/>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3.xml"/><Relationship Id="rId10" Type="http://schemas.openxmlformats.org/officeDocument/2006/relationships/slideLayout" Target="../slideLayouts/slideLayout22.xml"/><Relationship Id="rId13" Type="http://schemas.openxmlformats.org/officeDocument/2006/relationships/theme" Target="../theme/theme3.xml"/><Relationship Id="rId12" Type="http://schemas.openxmlformats.org/officeDocument/2006/relationships/slideLayout" Target="../slideLayouts/slideLayout24.xml"/><Relationship Id="rId1" Type="http://schemas.openxmlformats.org/officeDocument/2006/relationships/image" Target="../media/image03.png"/><Relationship Id="rId2" Type="http://schemas.openxmlformats.org/officeDocument/2006/relationships/slideLayout" Target="../slideLayouts/slideLayout14.xml"/><Relationship Id="rId3" Type="http://schemas.openxmlformats.org/officeDocument/2006/relationships/slideLayout" Target="../slideLayouts/slideLayout15.xml"/><Relationship Id="rId4" Type="http://schemas.openxmlformats.org/officeDocument/2006/relationships/slideLayout" Target="../slideLayouts/slideLayout16.xml"/><Relationship Id="rId9" Type="http://schemas.openxmlformats.org/officeDocument/2006/relationships/slideLayout" Target="../slideLayouts/slideLayout21.xml"/><Relationship Id="rId5" Type="http://schemas.openxmlformats.org/officeDocument/2006/relationships/slideLayout" Target="../slideLayouts/slideLayout17.xml"/><Relationship Id="rId6" Type="http://schemas.openxmlformats.org/officeDocument/2006/relationships/slideLayout" Target="../slideLayouts/slideLayout18.xml"/><Relationship Id="rId7" Type="http://schemas.openxmlformats.org/officeDocument/2006/relationships/slideLayout" Target="../slideLayouts/slideLayout19.xml"/><Relationship Id="rId8"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11" Type="http://schemas.openxmlformats.org/officeDocument/2006/relationships/slideLayout" Target="../slideLayouts/slideLayout35.xml"/><Relationship Id="rId10" Type="http://schemas.openxmlformats.org/officeDocument/2006/relationships/slideLayout" Target="../slideLayouts/slideLayout34.xml"/><Relationship Id="rId13" Type="http://schemas.openxmlformats.org/officeDocument/2006/relationships/theme" Target="../theme/theme4.xml"/><Relationship Id="rId12" Type="http://schemas.openxmlformats.org/officeDocument/2006/relationships/slideLayout" Target="../slideLayouts/slideLayout36.xml"/><Relationship Id="rId1" Type="http://schemas.openxmlformats.org/officeDocument/2006/relationships/slideLayout" Target="../slideLayouts/slideLayout25.xml"/><Relationship Id="rId2" Type="http://schemas.openxmlformats.org/officeDocument/2006/relationships/slideLayout" Target="../slideLayouts/slideLayout26.xml"/><Relationship Id="rId3" Type="http://schemas.openxmlformats.org/officeDocument/2006/relationships/slideLayout" Target="../slideLayouts/slideLayout27.xml"/><Relationship Id="rId4" Type="http://schemas.openxmlformats.org/officeDocument/2006/relationships/slideLayout" Target="../slideLayouts/slideLayout28.xml"/><Relationship Id="rId9" Type="http://schemas.openxmlformats.org/officeDocument/2006/relationships/slideLayout" Target="../slideLayouts/slideLayout33.xml"/><Relationship Id="rId5" Type="http://schemas.openxmlformats.org/officeDocument/2006/relationships/slideLayout" Target="../slideLayouts/slideLayout29.xml"/><Relationship Id="rId6" Type="http://schemas.openxmlformats.org/officeDocument/2006/relationships/slideLayout" Target="../slideLayouts/slideLayout30.xml"/><Relationship Id="rId7" Type="http://schemas.openxmlformats.org/officeDocument/2006/relationships/slideLayout" Target="../slideLayouts/slideLayout31.xml"/><Relationship Id="rId8"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9" name="Shape 9"/>
        <p:cNvGrpSpPr/>
        <p:nvPr/>
      </p:nvGrpSpPr>
      <p:grpSpPr>
        <a:xfrm>
          <a:off x="0" y="0"/>
          <a:ext cx="0" cy="0"/>
          <a:chOff x="0" y="0"/>
          <a:chExt cx="0" cy="0"/>
        </a:xfrm>
      </p:grpSpPr>
      <p:sp>
        <p:nvSpPr>
          <p:cNvPr id="10" name="Shape 10"/>
          <p:cNvSpPr txBox="1"/>
          <p:nvPr>
            <p:ph type="title"/>
          </p:nvPr>
        </p:nvSpPr>
        <p:spPr>
          <a:xfrm>
            <a:off x="0" y="0"/>
            <a:ext cx="9144000" cy="1143000"/>
          </a:xfrm>
          <a:prstGeom prst="rect">
            <a:avLst/>
          </a:prstGeom>
          <a:solidFill>
            <a:srgbClr val="003399"/>
          </a:solidFill>
          <a:ln>
            <a:noFill/>
          </a:ln>
        </p:spPr>
        <p:txBody>
          <a:bodyPr anchorCtr="0" anchor="ctr" bIns="91425" lIns="91425" rIns="91425" tIns="91425"/>
          <a:lstStyle>
            <a:lvl1pPr indent="0" lvl="0" marL="0" marR="0" rtl="0" algn="ctr">
              <a:spcBef>
                <a:spcPts val="0"/>
              </a:spcBef>
              <a:spcAft>
                <a:spcPts val="0"/>
              </a:spcAft>
              <a:buNone/>
              <a:defRPr b="0" i="0" sz="4400" u="none" cap="none" strike="noStrike">
                <a:solidFill>
                  <a:schemeClr val="lt1"/>
                </a:solidFill>
                <a:latin typeface="Calibri"/>
                <a:ea typeface="Calibri"/>
                <a:cs typeface="Calibri"/>
                <a:sym typeface="Calibri"/>
              </a:defRPr>
            </a:lvl1pPr>
            <a:lvl2pPr indent="0" lvl="1" marL="0" marR="0" rtl="0" algn="ctr">
              <a:spcBef>
                <a:spcPts val="0"/>
              </a:spcBef>
              <a:spcAft>
                <a:spcPts val="0"/>
              </a:spcAft>
              <a:buNone/>
              <a:defRPr b="0" i="0" sz="4400" u="none" cap="none" strike="noStrike">
                <a:solidFill>
                  <a:schemeClr val="lt1"/>
                </a:solidFill>
                <a:latin typeface="Calibri"/>
                <a:ea typeface="Calibri"/>
                <a:cs typeface="Calibri"/>
                <a:sym typeface="Calibri"/>
              </a:defRPr>
            </a:lvl2pPr>
            <a:lvl3pPr indent="0" lvl="2" marL="0" marR="0" rtl="0" algn="ctr">
              <a:spcBef>
                <a:spcPts val="0"/>
              </a:spcBef>
              <a:spcAft>
                <a:spcPts val="0"/>
              </a:spcAft>
              <a:buNone/>
              <a:defRPr b="0" i="0" sz="4400" u="none" cap="none" strike="noStrike">
                <a:solidFill>
                  <a:schemeClr val="lt1"/>
                </a:solidFill>
                <a:latin typeface="Calibri"/>
                <a:ea typeface="Calibri"/>
                <a:cs typeface="Calibri"/>
                <a:sym typeface="Calibri"/>
              </a:defRPr>
            </a:lvl3pPr>
            <a:lvl4pPr indent="0" lvl="3" marL="0" marR="0" rtl="0" algn="ctr">
              <a:spcBef>
                <a:spcPts val="0"/>
              </a:spcBef>
              <a:spcAft>
                <a:spcPts val="0"/>
              </a:spcAft>
              <a:buNone/>
              <a:defRPr b="0" i="0" sz="4400" u="none" cap="none" strike="noStrike">
                <a:solidFill>
                  <a:schemeClr val="lt1"/>
                </a:solidFill>
                <a:latin typeface="Calibri"/>
                <a:ea typeface="Calibri"/>
                <a:cs typeface="Calibri"/>
                <a:sym typeface="Calibri"/>
              </a:defRPr>
            </a:lvl4pPr>
            <a:lvl5pPr indent="0" lvl="4" marL="0" marR="0" rtl="0" algn="ctr">
              <a:spcBef>
                <a:spcPts val="0"/>
              </a:spcBef>
              <a:spcAft>
                <a:spcPts val="0"/>
              </a:spcAft>
              <a:buNone/>
              <a:defRPr b="0" i="0" sz="4400" u="none" cap="none" strike="noStrike">
                <a:solidFill>
                  <a:schemeClr val="lt1"/>
                </a:solidFill>
                <a:latin typeface="Calibri"/>
                <a:ea typeface="Calibri"/>
                <a:cs typeface="Calibri"/>
                <a:sym typeface="Calibri"/>
              </a:defRPr>
            </a:lvl5pPr>
            <a:lvl6pPr indent="0" lvl="5" marL="457200" marR="0" rtl="0" algn="ctr">
              <a:spcBef>
                <a:spcPts val="0"/>
              </a:spcBef>
              <a:spcAft>
                <a:spcPts val="0"/>
              </a:spcAft>
              <a:buNone/>
              <a:defRPr b="0" i="0" sz="4400" u="none" cap="none" strike="noStrike">
                <a:solidFill>
                  <a:schemeClr val="lt1"/>
                </a:solidFill>
                <a:latin typeface="Calibri"/>
                <a:ea typeface="Calibri"/>
                <a:cs typeface="Calibri"/>
                <a:sym typeface="Calibri"/>
              </a:defRPr>
            </a:lvl6pPr>
            <a:lvl7pPr indent="0" lvl="6" marL="914400" marR="0" rtl="0" algn="ctr">
              <a:spcBef>
                <a:spcPts val="0"/>
              </a:spcBef>
              <a:spcAft>
                <a:spcPts val="0"/>
              </a:spcAft>
              <a:buNone/>
              <a:defRPr b="0" i="0" sz="4400" u="none" cap="none" strike="noStrike">
                <a:solidFill>
                  <a:schemeClr val="lt1"/>
                </a:solidFill>
                <a:latin typeface="Calibri"/>
                <a:ea typeface="Calibri"/>
                <a:cs typeface="Calibri"/>
                <a:sym typeface="Calibri"/>
              </a:defRPr>
            </a:lvl7pPr>
            <a:lvl8pPr indent="0" lvl="7" marL="1371600" marR="0" rtl="0" algn="ctr">
              <a:spcBef>
                <a:spcPts val="0"/>
              </a:spcBef>
              <a:spcAft>
                <a:spcPts val="0"/>
              </a:spcAft>
              <a:buNone/>
              <a:defRPr b="0" i="0" sz="4400" u="none" cap="none" strike="noStrike">
                <a:solidFill>
                  <a:schemeClr val="lt1"/>
                </a:solidFill>
                <a:latin typeface="Calibri"/>
                <a:ea typeface="Calibri"/>
                <a:cs typeface="Calibri"/>
                <a:sym typeface="Calibri"/>
              </a:defRPr>
            </a:lvl8pPr>
            <a:lvl9pPr indent="0" lvl="8" marL="1828800" marR="0" rtl="0" algn="ctr">
              <a:spcBef>
                <a:spcPts val="0"/>
              </a:spcBef>
              <a:spcAft>
                <a:spcPts val="0"/>
              </a:spcAft>
              <a:buNone/>
              <a:defRPr b="0" i="0" sz="4400" u="none" cap="none" strike="noStrike">
                <a:solidFill>
                  <a:schemeClr val="lt1"/>
                </a:solidFill>
                <a:latin typeface="Calibri"/>
                <a:ea typeface="Calibri"/>
                <a:cs typeface="Calibri"/>
                <a:sym typeface="Calibri"/>
              </a:defRPr>
            </a:lvl9pPr>
          </a:lstStyle>
          <a:p/>
        </p:txBody>
      </p:sp>
      <p:sp>
        <p:nvSpPr>
          <p:cNvPr id="11" name="Shape 11"/>
          <p:cNvSpPr txBox="1"/>
          <p:nvPr>
            <p:ph idx="1" type="body"/>
          </p:nvPr>
        </p:nvSpPr>
        <p:spPr>
          <a:xfrm>
            <a:off x="457200" y="1600200"/>
            <a:ext cx="8229600" cy="4525963"/>
          </a:xfrm>
          <a:prstGeom prst="rect">
            <a:avLst/>
          </a:prstGeom>
          <a:noFill/>
          <a:ln>
            <a:noFill/>
          </a:ln>
        </p:spPr>
        <p:txBody>
          <a:bodyPr anchorCtr="0" anchor="t" bIns="91425" lIns="91425" rIns="91425" tIns="91425"/>
          <a:lstStyle>
            <a:lvl1pPr indent="-139700" lvl="0" marL="342900" marR="0" rtl="0" algn="l">
              <a:spcBef>
                <a:spcPts val="640"/>
              </a:spcBef>
              <a:spcAft>
                <a:spcPts val="0"/>
              </a:spcAft>
              <a:buClr>
                <a:schemeClr val="dk1"/>
              </a:buClr>
              <a:buSzPct val="100000"/>
              <a:buFont typeface="Noto Sans Symbols"/>
              <a:buChar char="❖"/>
              <a:defRPr b="0" i="0" sz="3200" u="none" cap="none" strike="noStrike">
                <a:solidFill>
                  <a:schemeClr val="dk1"/>
                </a:solidFill>
                <a:latin typeface="Calibri"/>
                <a:ea typeface="Calibri"/>
                <a:cs typeface="Calibri"/>
                <a:sym typeface="Calibri"/>
              </a:defRPr>
            </a:lvl1pPr>
            <a:lvl2pPr indent="-107950" lvl="1" marL="742950" marR="0" rtl="0" algn="l">
              <a:spcBef>
                <a:spcPts val="560"/>
              </a:spcBef>
              <a:spcAft>
                <a:spcPts val="0"/>
              </a:spcAft>
              <a:buClr>
                <a:schemeClr val="dk1"/>
              </a:buClr>
              <a:buSzPct val="100000"/>
              <a:buFont typeface="Noto Sans Symbols"/>
              <a:buChar char="▪"/>
              <a:defRPr b="0" i="0" sz="2800" u="none" cap="none" strike="noStrike">
                <a:solidFill>
                  <a:schemeClr val="dk1"/>
                </a:solidFill>
                <a:latin typeface="Calibri"/>
                <a:ea typeface="Calibri"/>
                <a:cs typeface="Calibri"/>
                <a:sym typeface="Calibri"/>
              </a:defRPr>
            </a:lvl2pPr>
            <a:lvl3pPr indent="-76200" lvl="2" marL="1143000" marR="0" rtl="0" algn="l">
              <a:spcBef>
                <a:spcPts val="480"/>
              </a:spcBef>
              <a:spcAft>
                <a:spcPts val="0"/>
              </a:spcAft>
              <a:buClr>
                <a:schemeClr val="dk1"/>
              </a:buClr>
              <a:buSzPct val="100000"/>
              <a:buFont typeface="Arial"/>
              <a:buChar char="•"/>
              <a:defRPr b="0" i="0" sz="2400" u="none" cap="none" strike="noStrike">
                <a:solidFill>
                  <a:schemeClr val="dk1"/>
                </a:solidFill>
                <a:latin typeface="Calibri"/>
                <a:ea typeface="Calibri"/>
                <a:cs typeface="Calibri"/>
                <a:sym typeface="Calibri"/>
              </a:defRPr>
            </a:lvl3pPr>
            <a:lvl4pPr indent="-101600" lvl="3" marL="1600200" marR="0" rtl="0" algn="l">
              <a:spcBef>
                <a:spcPts val="400"/>
              </a:spcBef>
              <a:spcAft>
                <a:spcPts val="0"/>
              </a:spcAft>
              <a:buClr>
                <a:schemeClr val="dk1"/>
              </a:buClr>
              <a:buSzPct val="100000"/>
              <a:buFont typeface="Noto Sans Symbols"/>
              <a:buChar char="➢"/>
              <a:defRPr b="0" i="0" sz="2000" u="none" cap="none" strike="noStrike">
                <a:solidFill>
                  <a:schemeClr val="dk1"/>
                </a:solidFill>
                <a:latin typeface="Calibri"/>
                <a:ea typeface="Calibri"/>
                <a:cs typeface="Calibri"/>
                <a:sym typeface="Calibri"/>
              </a:defRPr>
            </a:lvl4pPr>
            <a:lvl5pPr indent="-101600" lvl="4" marL="2057400" marR="0" rtl="0" algn="l">
              <a:spcBef>
                <a:spcPts val="400"/>
              </a:spcBef>
              <a:spcAft>
                <a:spcPts val="0"/>
              </a:spcAft>
              <a:buClr>
                <a:schemeClr val="dk1"/>
              </a:buClr>
              <a:buSzPct val="100000"/>
              <a:buFont typeface="Courier New"/>
              <a:buChar char="o"/>
              <a:defRPr b="0" i="0" sz="2000" u="none" cap="none" strike="noStrike">
                <a:solidFill>
                  <a:schemeClr val="dk1"/>
                </a:solidFill>
                <a:latin typeface="Calibri"/>
                <a:ea typeface="Calibri"/>
                <a:cs typeface="Calibri"/>
                <a:sym typeface="Calibri"/>
              </a:defRPr>
            </a:lvl5pPr>
            <a:lvl6pPr indent="-101600" lvl="5" marL="2514600" marR="0" rtl="0" algn="l">
              <a:spcBef>
                <a:spcPts val="400"/>
              </a:spcBef>
              <a:buClr>
                <a:schemeClr val="dk1"/>
              </a:buClr>
              <a:buSzPct val="100000"/>
              <a:buFont typeface="Arial"/>
              <a:buChar char="•"/>
              <a:defRPr b="0" i="0" sz="2000" u="none" cap="none" strike="noStrike">
                <a:solidFill>
                  <a:schemeClr val="dk1"/>
                </a:solidFill>
                <a:latin typeface="Verdana"/>
                <a:ea typeface="Verdana"/>
                <a:cs typeface="Verdana"/>
                <a:sym typeface="Verdana"/>
              </a:defRPr>
            </a:lvl6pPr>
            <a:lvl7pPr indent="-101600" lvl="6" marL="2971800" marR="0" rtl="0" algn="l">
              <a:spcBef>
                <a:spcPts val="400"/>
              </a:spcBef>
              <a:buClr>
                <a:schemeClr val="dk1"/>
              </a:buClr>
              <a:buSzPct val="100000"/>
              <a:buFont typeface="Arial"/>
              <a:buChar char="•"/>
              <a:defRPr b="0" i="0" sz="2000" u="none" cap="none" strike="noStrike">
                <a:solidFill>
                  <a:schemeClr val="dk1"/>
                </a:solidFill>
                <a:latin typeface="Verdana"/>
                <a:ea typeface="Verdana"/>
                <a:cs typeface="Verdana"/>
                <a:sym typeface="Verdana"/>
              </a:defRPr>
            </a:lvl7pPr>
            <a:lvl8pPr indent="-101600" lvl="7" marL="3429000" marR="0" rtl="0" algn="l">
              <a:spcBef>
                <a:spcPts val="400"/>
              </a:spcBef>
              <a:buClr>
                <a:schemeClr val="dk1"/>
              </a:buClr>
              <a:buSzPct val="100000"/>
              <a:buFont typeface="Arial"/>
              <a:buChar char="•"/>
              <a:defRPr b="0" i="0" sz="2000" u="none" cap="none" strike="noStrike">
                <a:solidFill>
                  <a:schemeClr val="dk1"/>
                </a:solidFill>
                <a:latin typeface="Verdana"/>
                <a:ea typeface="Verdana"/>
                <a:cs typeface="Verdana"/>
                <a:sym typeface="Verdana"/>
              </a:defRPr>
            </a:lvl8pPr>
            <a:lvl9pPr indent="-101600" lvl="8" marL="3886200" marR="0" rtl="0" algn="l">
              <a:spcBef>
                <a:spcPts val="400"/>
              </a:spcBef>
              <a:buClr>
                <a:schemeClr val="dk1"/>
              </a:buClr>
              <a:buSzPct val="100000"/>
              <a:buFont typeface="Arial"/>
              <a:buChar char="•"/>
              <a:defRPr b="0" i="0" sz="2000" u="none" cap="none" strike="noStrike">
                <a:solidFill>
                  <a:schemeClr val="dk1"/>
                </a:solidFill>
                <a:latin typeface="Verdana"/>
                <a:ea typeface="Verdana"/>
                <a:cs typeface="Verdana"/>
                <a:sym typeface="Verdana"/>
              </a:defRPr>
            </a:lvl9pPr>
          </a:lstStyle>
          <a:p/>
        </p:txBody>
      </p:sp>
      <p:sp>
        <p:nvSpPr>
          <p:cNvPr id="12" name="Shape 12"/>
          <p:cNvSpPr/>
          <p:nvPr/>
        </p:nvSpPr>
        <p:spPr>
          <a:xfrm>
            <a:off x="8561388" y="6445250"/>
            <a:ext cx="582612" cy="368299"/>
          </a:xfrm>
          <a:prstGeom prst="rect">
            <a:avLst/>
          </a:prstGeom>
          <a:noFill/>
          <a:ln>
            <a:noFill/>
          </a:ln>
        </p:spPr>
        <p:txBody>
          <a:bodyPr anchorCtr="0" anchor="t" bIns="45700" lIns="91425" rIns="91425" tIns="45700">
            <a:noAutofit/>
          </a:bodyPr>
          <a:lstStyle/>
          <a:p>
            <a:pPr indent="0" lvl="0" marL="0" marR="0" rtl="0" algn="l">
              <a:spcBef>
                <a:spcPts val="0"/>
              </a:spcBef>
              <a:spcAft>
                <a:spcPts val="0"/>
              </a:spcAft>
              <a:buSzPct val="25000"/>
              <a:buNone/>
            </a:pPr>
            <a:fld id="{00000000-1234-1234-1234-123412341234}" type="slidenum">
              <a:rPr b="0" i="0" lang="en-US" sz="1800" u="none" cap="none" strike="noStrike">
                <a:solidFill>
                  <a:srgbClr val="003399"/>
                </a:solidFill>
                <a:latin typeface="Verdana"/>
                <a:ea typeface="Verdana"/>
                <a:cs typeface="Verdana"/>
                <a:sym typeface="Verdana"/>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91" name="Shape 91"/>
        <p:cNvGrpSpPr/>
        <p:nvPr/>
      </p:nvGrpSpPr>
      <p:grpSpPr>
        <a:xfrm>
          <a:off x="0" y="0"/>
          <a:ext cx="0" cy="0"/>
          <a:chOff x="0" y="0"/>
          <a:chExt cx="0" cy="0"/>
        </a:xfrm>
      </p:grpSpPr>
      <p:sp>
        <p:nvSpPr>
          <p:cNvPr id="92" name="Shape 92"/>
          <p:cNvSpPr txBox="1"/>
          <p:nvPr>
            <p:ph type="title"/>
          </p:nvPr>
        </p:nvSpPr>
        <p:spPr>
          <a:xfrm>
            <a:off x="944562" y="1050925"/>
            <a:ext cx="8199437" cy="1143000"/>
          </a:xfrm>
          <a:prstGeom prst="rect">
            <a:avLst/>
          </a:prstGeom>
          <a:noFill/>
          <a:ln>
            <a:noFill/>
          </a:ln>
        </p:spPr>
        <p:txBody>
          <a:bodyPr anchorCtr="0" anchor="ctr" bIns="91425" lIns="91425" rIns="91425" tIns="91425"/>
          <a:lstStyle>
            <a:lvl1pPr indent="0" lvl="0" marL="0" marR="0" rtl="0" algn="ctr">
              <a:spcBef>
                <a:spcPts val="0"/>
              </a:spcBef>
              <a:spcAft>
                <a:spcPts val="0"/>
              </a:spcAft>
              <a:buNone/>
              <a:defRPr b="0" i="0" sz="4400" u="none" cap="none" strike="noStrike">
                <a:solidFill>
                  <a:schemeClr val="dk1"/>
                </a:solidFill>
                <a:latin typeface="Calibri"/>
                <a:ea typeface="Calibri"/>
                <a:cs typeface="Calibri"/>
                <a:sym typeface="Calibri"/>
              </a:defRPr>
            </a:lvl1pPr>
            <a:lvl2pPr indent="0" lvl="1" marL="0" marR="0" rtl="0" algn="ctr">
              <a:spcBef>
                <a:spcPts val="0"/>
              </a:spcBef>
              <a:spcAft>
                <a:spcPts val="0"/>
              </a:spcAft>
              <a:buNone/>
              <a:defRPr b="0" i="0" sz="4400" u="none" cap="none" strike="noStrike">
                <a:solidFill>
                  <a:schemeClr val="dk1"/>
                </a:solidFill>
                <a:latin typeface="Calibri"/>
                <a:ea typeface="Calibri"/>
                <a:cs typeface="Calibri"/>
                <a:sym typeface="Calibri"/>
              </a:defRPr>
            </a:lvl2pPr>
            <a:lvl3pPr indent="0" lvl="2" marL="0" marR="0" rtl="0" algn="ctr">
              <a:spcBef>
                <a:spcPts val="0"/>
              </a:spcBef>
              <a:spcAft>
                <a:spcPts val="0"/>
              </a:spcAft>
              <a:buNone/>
              <a:defRPr b="0" i="0" sz="4400" u="none" cap="none" strike="noStrike">
                <a:solidFill>
                  <a:schemeClr val="dk1"/>
                </a:solidFill>
                <a:latin typeface="Calibri"/>
                <a:ea typeface="Calibri"/>
                <a:cs typeface="Calibri"/>
                <a:sym typeface="Calibri"/>
              </a:defRPr>
            </a:lvl3pPr>
            <a:lvl4pPr indent="0" lvl="3" marL="0" marR="0" rtl="0" algn="ctr">
              <a:spcBef>
                <a:spcPts val="0"/>
              </a:spcBef>
              <a:spcAft>
                <a:spcPts val="0"/>
              </a:spcAft>
              <a:buNone/>
              <a:defRPr b="0" i="0" sz="4400" u="none" cap="none" strike="noStrike">
                <a:solidFill>
                  <a:schemeClr val="dk1"/>
                </a:solidFill>
                <a:latin typeface="Calibri"/>
                <a:ea typeface="Calibri"/>
                <a:cs typeface="Calibri"/>
                <a:sym typeface="Calibri"/>
              </a:defRPr>
            </a:lvl4pPr>
            <a:lvl5pPr indent="0" lvl="4" marL="0" marR="0" rtl="0" algn="ctr">
              <a:spcBef>
                <a:spcPts val="0"/>
              </a:spcBef>
              <a:spcAft>
                <a:spcPts val="0"/>
              </a:spcAft>
              <a:buNone/>
              <a:defRPr b="0" i="0" sz="4400" u="none" cap="none" strike="noStrike">
                <a:solidFill>
                  <a:schemeClr val="dk1"/>
                </a:solidFill>
                <a:latin typeface="Calibri"/>
                <a:ea typeface="Calibri"/>
                <a:cs typeface="Calibri"/>
                <a:sym typeface="Calibri"/>
              </a:defRPr>
            </a:lvl5pPr>
            <a:lvl6pPr indent="0" lvl="5" marL="457200" marR="0" rtl="0" algn="ctr">
              <a:spcBef>
                <a:spcPts val="0"/>
              </a:spcBef>
              <a:spcAft>
                <a:spcPts val="0"/>
              </a:spcAft>
              <a:buNone/>
              <a:defRPr b="0" i="0" sz="4400" u="none" cap="none" strike="noStrike">
                <a:solidFill>
                  <a:schemeClr val="dk1"/>
                </a:solidFill>
                <a:latin typeface="Calibri"/>
                <a:ea typeface="Calibri"/>
                <a:cs typeface="Calibri"/>
                <a:sym typeface="Calibri"/>
              </a:defRPr>
            </a:lvl6pPr>
            <a:lvl7pPr indent="0" lvl="6" marL="914400" marR="0" rtl="0" algn="ctr">
              <a:spcBef>
                <a:spcPts val="0"/>
              </a:spcBef>
              <a:spcAft>
                <a:spcPts val="0"/>
              </a:spcAft>
              <a:buNone/>
              <a:defRPr b="0" i="0" sz="4400" u="none" cap="none" strike="noStrike">
                <a:solidFill>
                  <a:schemeClr val="dk1"/>
                </a:solidFill>
                <a:latin typeface="Calibri"/>
                <a:ea typeface="Calibri"/>
                <a:cs typeface="Calibri"/>
                <a:sym typeface="Calibri"/>
              </a:defRPr>
            </a:lvl7pPr>
            <a:lvl8pPr indent="0" lvl="7" marL="1371600" marR="0" rtl="0" algn="ctr">
              <a:spcBef>
                <a:spcPts val="0"/>
              </a:spcBef>
              <a:spcAft>
                <a:spcPts val="0"/>
              </a:spcAft>
              <a:buNone/>
              <a:defRPr b="0" i="0" sz="4400" u="none" cap="none" strike="noStrike">
                <a:solidFill>
                  <a:schemeClr val="dk1"/>
                </a:solidFill>
                <a:latin typeface="Calibri"/>
                <a:ea typeface="Calibri"/>
                <a:cs typeface="Calibri"/>
                <a:sym typeface="Calibri"/>
              </a:defRPr>
            </a:lvl8pPr>
            <a:lvl9pPr indent="0" lvl="8" marL="1828800" marR="0" rtl="0" algn="ctr">
              <a:spcBef>
                <a:spcPts val="0"/>
              </a:spcBef>
              <a:spcAft>
                <a:spcPts val="0"/>
              </a:spcAft>
              <a:buNone/>
              <a:defRPr b="0" i="0" sz="4400" u="none" cap="none" strike="noStrike">
                <a:solidFill>
                  <a:schemeClr val="dk1"/>
                </a:solidFill>
                <a:latin typeface="Calibri"/>
                <a:ea typeface="Calibri"/>
                <a:cs typeface="Calibri"/>
                <a:sym typeface="Calibri"/>
              </a:defRPr>
            </a:lvl9pPr>
          </a:lstStyle>
          <a:p/>
        </p:txBody>
      </p:sp>
      <p:sp>
        <p:nvSpPr>
          <p:cNvPr id="93" name="Shape 93"/>
          <p:cNvSpPr txBox="1"/>
          <p:nvPr>
            <p:ph idx="1" type="body"/>
          </p:nvPr>
        </p:nvSpPr>
        <p:spPr>
          <a:xfrm>
            <a:off x="944562" y="2209800"/>
            <a:ext cx="8047036" cy="3840162"/>
          </a:xfrm>
          <a:prstGeom prst="rect">
            <a:avLst/>
          </a:prstGeom>
          <a:noFill/>
          <a:ln>
            <a:noFill/>
          </a:ln>
        </p:spPr>
        <p:txBody>
          <a:bodyPr anchorCtr="0" anchor="t" bIns="91425" lIns="91425" rIns="91425" tIns="91425"/>
          <a:lstStyle>
            <a:lvl1pPr indent="-139700" lvl="0" marL="342900" marR="0" rtl="0" algn="l">
              <a:spcBef>
                <a:spcPts val="640"/>
              </a:spcBef>
              <a:spcAft>
                <a:spcPts val="0"/>
              </a:spcAft>
              <a:buClr>
                <a:schemeClr val="dk1"/>
              </a:buClr>
              <a:buSzPct val="100000"/>
              <a:buFont typeface="Arial"/>
              <a:buChar char="•"/>
              <a:defRPr b="0" i="0" sz="3200" u="none" cap="none" strike="noStrike">
                <a:solidFill>
                  <a:schemeClr val="dk1"/>
                </a:solidFill>
                <a:latin typeface="Calibri"/>
                <a:ea typeface="Calibri"/>
                <a:cs typeface="Calibri"/>
                <a:sym typeface="Calibri"/>
              </a:defRPr>
            </a:lvl1pPr>
            <a:lvl2pPr indent="-107950" lvl="1" marL="742950" marR="0" rtl="0" algn="l">
              <a:spcBef>
                <a:spcPts val="560"/>
              </a:spcBef>
              <a:spcAft>
                <a:spcPts val="0"/>
              </a:spcAft>
              <a:buClr>
                <a:schemeClr val="dk1"/>
              </a:buClr>
              <a:buSzPct val="100000"/>
              <a:buFont typeface="Arial"/>
              <a:buChar char="–"/>
              <a:defRPr b="0" i="0" sz="2800" u="none" cap="none" strike="noStrike">
                <a:solidFill>
                  <a:schemeClr val="dk1"/>
                </a:solidFill>
                <a:latin typeface="Calibri"/>
                <a:ea typeface="Calibri"/>
                <a:cs typeface="Calibri"/>
                <a:sym typeface="Calibri"/>
              </a:defRPr>
            </a:lvl2pPr>
            <a:lvl3pPr indent="-76200" lvl="2" marL="1143000" marR="0" rtl="0" algn="l">
              <a:spcBef>
                <a:spcPts val="480"/>
              </a:spcBef>
              <a:spcAft>
                <a:spcPts val="0"/>
              </a:spcAft>
              <a:buClr>
                <a:schemeClr val="dk1"/>
              </a:buClr>
              <a:buSzPct val="100000"/>
              <a:buFont typeface="Arial"/>
              <a:buChar char="•"/>
              <a:defRPr b="0" i="0" sz="2400" u="none" cap="none" strike="noStrike">
                <a:solidFill>
                  <a:schemeClr val="dk1"/>
                </a:solidFill>
                <a:latin typeface="Calibri"/>
                <a:ea typeface="Calibri"/>
                <a:cs typeface="Calibri"/>
                <a:sym typeface="Calibri"/>
              </a:defRPr>
            </a:lvl3pPr>
            <a:lvl4pPr indent="-101600" lvl="3" marL="1600200" marR="0" rtl="0" algn="l">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4pPr>
            <a:lvl5pPr indent="-101600" lvl="4" marL="2057400" marR="0" rtl="0" algn="l">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5pPr>
            <a:lvl6pPr indent="-101600" lvl="5" marL="25146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6pPr>
            <a:lvl7pPr indent="-101600" lvl="6" marL="29718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7pPr>
            <a:lvl8pPr indent="-101600" lvl="7" marL="34290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8pPr>
            <a:lvl9pPr indent="-101600" lvl="8" marL="38862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9pPr>
          </a:lstStyle>
          <a:p/>
        </p:txBody>
      </p:sp>
      <p:pic>
        <p:nvPicPr>
          <p:cNvPr descr="IVRSlogo(240px)" id="94" name="Shape 94"/>
          <p:cNvPicPr preferRelativeResize="0"/>
          <p:nvPr/>
        </p:nvPicPr>
        <p:blipFill rotWithShape="1">
          <a:blip r:embed="rId1">
            <a:alphaModFix/>
          </a:blip>
          <a:srcRect b="0" l="0" r="0" t="0"/>
          <a:stretch/>
        </p:blipFill>
        <p:spPr>
          <a:xfrm>
            <a:off x="258762" y="184150"/>
            <a:ext cx="2362200" cy="1003300"/>
          </a:xfrm>
          <a:prstGeom prst="rect">
            <a:avLst/>
          </a:prstGeom>
          <a:noFill/>
          <a:ln>
            <a:noFill/>
          </a:ln>
        </p:spPr>
      </p:pic>
      <p:cxnSp>
        <p:nvCxnSpPr>
          <p:cNvPr id="95" name="Shape 95"/>
          <p:cNvCxnSpPr/>
          <p:nvPr/>
        </p:nvCxnSpPr>
        <p:spPr>
          <a:xfrm>
            <a:off x="0" y="1050925"/>
            <a:ext cx="9144000" cy="0"/>
          </a:xfrm>
          <a:prstGeom prst="straightConnector1">
            <a:avLst/>
          </a:prstGeom>
          <a:noFill/>
          <a:ln cap="flat" cmpd="sng" w="22225">
            <a:solidFill>
              <a:srgbClr val="003399"/>
            </a:solidFill>
            <a:prstDash val="solid"/>
            <a:round/>
            <a:headEnd len="med" w="med" type="none"/>
            <a:tailEnd len="med" w="med" type="none"/>
          </a:ln>
        </p:spPr>
      </p:cxnSp>
      <p:cxnSp>
        <p:nvCxnSpPr>
          <p:cNvPr id="96" name="Shape 96"/>
          <p:cNvCxnSpPr/>
          <p:nvPr/>
        </p:nvCxnSpPr>
        <p:spPr>
          <a:xfrm>
            <a:off x="0" y="944562"/>
            <a:ext cx="9144000" cy="0"/>
          </a:xfrm>
          <a:prstGeom prst="straightConnector1">
            <a:avLst/>
          </a:prstGeom>
          <a:noFill/>
          <a:ln cap="flat" cmpd="sng" w="22225">
            <a:solidFill>
              <a:srgbClr val="003399"/>
            </a:solidFill>
            <a:prstDash val="solid"/>
            <a:round/>
            <a:headEnd len="med" w="med" type="none"/>
            <a:tailEnd len="med" w="med" type="none"/>
          </a:ln>
        </p:spPr>
      </p:cxnSp>
      <p:cxnSp>
        <p:nvCxnSpPr>
          <p:cNvPr id="97" name="Shape 97"/>
          <p:cNvCxnSpPr/>
          <p:nvPr/>
        </p:nvCxnSpPr>
        <p:spPr>
          <a:xfrm>
            <a:off x="1065212" y="0"/>
            <a:ext cx="0" cy="6858000"/>
          </a:xfrm>
          <a:prstGeom prst="straightConnector1">
            <a:avLst/>
          </a:prstGeom>
          <a:noFill/>
          <a:ln cap="flat" cmpd="sng" w="19050">
            <a:solidFill>
              <a:srgbClr val="00CCFF"/>
            </a:solidFill>
            <a:prstDash val="solid"/>
            <a:round/>
            <a:headEnd len="med" w="med" type="none"/>
            <a:tailEnd len="med" w="med" type="none"/>
          </a:ln>
        </p:spPr>
      </p:cxnSp>
      <p:cxnSp>
        <p:nvCxnSpPr>
          <p:cNvPr id="98" name="Shape 98"/>
          <p:cNvCxnSpPr/>
          <p:nvPr/>
        </p:nvCxnSpPr>
        <p:spPr>
          <a:xfrm>
            <a:off x="944562" y="0"/>
            <a:ext cx="0" cy="6858000"/>
          </a:xfrm>
          <a:prstGeom prst="straightConnector1">
            <a:avLst/>
          </a:prstGeom>
          <a:noFill/>
          <a:ln cap="flat" cmpd="sng" w="19050">
            <a:solidFill>
              <a:srgbClr val="00CCFF"/>
            </a:solidFill>
            <a:prstDash val="solid"/>
            <a:round/>
            <a:headEnd len="med" w="med" type="none"/>
            <a:tailEnd len="med" w="med" type="none"/>
          </a:ln>
        </p:spPr>
      </p:cxnSp>
      <p:sp>
        <p:nvSpPr>
          <p:cNvPr id="99" name="Shape 99"/>
          <p:cNvSpPr/>
          <p:nvPr/>
        </p:nvSpPr>
        <p:spPr>
          <a:xfrm>
            <a:off x="8561388" y="6445250"/>
            <a:ext cx="582612" cy="368299"/>
          </a:xfrm>
          <a:prstGeom prst="rect">
            <a:avLst/>
          </a:prstGeom>
          <a:noFill/>
          <a:ln>
            <a:noFill/>
          </a:ln>
        </p:spPr>
        <p:txBody>
          <a:bodyPr anchorCtr="0" anchor="t" bIns="45700" lIns="91425" rIns="91425" tIns="45700">
            <a:noAutofit/>
          </a:bodyPr>
          <a:lstStyle/>
          <a:p>
            <a:pPr indent="0" lvl="0" marL="0" marR="0" rtl="0" algn="l">
              <a:spcBef>
                <a:spcPts val="0"/>
              </a:spcBef>
              <a:spcAft>
                <a:spcPts val="0"/>
              </a:spcAft>
              <a:buSzPct val="25000"/>
              <a:buNone/>
            </a:pPr>
            <a:fld id="{00000000-1234-1234-1234-123412341234}" type="slidenum">
              <a:rPr b="0" i="0" lang="en-US" sz="1800" u="none" cap="none" strike="noStrike">
                <a:solidFill>
                  <a:srgbClr val="003399"/>
                </a:solidFill>
                <a:latin typeface="Verdana"/>
                <a:ea typeface="Verdana"/>
                <a:cs typeface="Verdana"/>
                <a:sym typeface="Verdana"/>
              </a:rPr>
              <a:t>‹#›</a:t>
            </a:fld>
          </a:p>
        </p:txBody>
      </p:sp>
    </p:spTree>
  </p:cSld>
  <p:clrMap accent1="accent1" accent2="accent2" accent3="accent3" accent4="accent4" accent5="accent5" accent6="accent6" bg1="lt1" bg2="dk2" tx1="dk1" tx2="lt2" folHlink="folHlink" hlink="hlink"/>
  <p:sldLayoutIdLst>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153" name="Shape 153"/>
        <p:cNvGrpSpPr/>
        <p:nvPr/>
      </p:nvGrpSpPr>
      <p:grpSpPr>
        <a:xfrm>
          <a:off x="0" y="0"/>
          <a:ext cx="0" cy="0"/>
          <a:chOff x="0" y="0"/>
          <a:chExt cx="0" cy="0"/>
        </a:xfrm>
      </p:grpSpPr>
      <p:sp>
        <p:nvSpPr>
          <p:cNvPr id="154" name="Shape 154"/>
          <p:cNvSpPr txBox="1"/>
          <p:nvPr>
            <p:ph type="title"/>
          </p:nvPr>
        </p:nvSpPr>
        <p:spPr>
          <a:xfrm>
            <a:off x="0" y="0"/>
            <a:ext cx="9144000" cy="1143000"/>
          </a:xfrm>
          <a:prstGeom prst="rect">
            <a:avLst/>
          </a:prstGeom>
          <a:solidFill>
            <a:srgbClr val="003399"/>
          </a:solidFill>
          <a:ln>
            <a:noFill/>
          </a:ln>
        </p:spPr>
        <p:txBody>
          <a:bodyPr anchorCtr="0" anchor="ctr" bIns="91425" lIns="91425" rIns="91425" tIns="91425"/>
          <a:lstStyle>
            <a:lvl1pPr indent="0" lvl="0" marL="0" marR="0" rtl="0" algn="ctr">
              <a:spcBef>
                <a:spcPts val="0"/>
              </a:spcBef>
              <a:spcAft>
                <a:spcPts val="0"/>
              </a:spcAft>
              <a:buNone/>
              <a:defRPr b="0" i="0" sz="4400" u="none" cap="none" strike="noStrike">
                <a:solidFill>
                  <a:schemeClr val="lt1"/>
                </a:solidFill>
                <a:latin typeface="Calibri"/>
                <a:ea typeface="Calibri"/>
                <a:cs typeface="Calibri"/>
                <a:sym typeface="Calibri"/>
              </a:defRPr>
            </a:lvl1pPr>
            <a:lvl2pPr indent="0" lvl="1" marL="0" marR="0" rtl="0" algn="ctr">
              <a:spcBef>
                <a:spcPts val="0"/>
              </a:spcBef>
              <a:spcAft>
                <a:spcPts val="0"/>
              </a:spcAft>
              <a:buNone/>
              <a:defRPr b="0" i="0" sz="4400" u="none" cap="none" strike="noStrike">
                <a:solidFill>
                  <a:schemeClr val="lt1"/>
                </a:solidFill>
                <a:latin typeface="Calibri"/>
                <a:ea typeface="Calibri"/>
                <a:cs typeface="Calibri"/>
                <a:sym typeface="Calibri"/>
              </a:defRPr>
            </a:lvl2pPr>
            <a:lvl3pPr indent="0" lvl="2" marL="0" marR="0" rtl="0" algn="ctr">
              <a:spcBef>
                <a:spcPts val="0"/>
              </a:spcBef>
              <a:spcAft>
                <a:spcPts val="0"/>
              </a:spcAft>
              <a:buNone/>
              <a:defRPr b="0" i="0" sz="4400" u="none" cap="none" strike="noStrike">
                <a:solidFill>
                  <a:schemeClr val="lt1"/>
                </a:solidFill>
                <a:latin typeface="Calibri"/>
                <a:ea typeface="Calibri"/>
                <a:cs typeface="Calibri"/>
                <a:sym typeface="Calibri"/>
              </a:defRPr>
            </a:lvl3pPr>
            <a:lvl4pPr indent="0" lvl="3" marL="0" marR="0" rtl="0" algn="ctr">
              <a:spcBef>
                <a:spcPts val="0"/>
              </a:spcBef>
              <a:spcAft>
                <a:spcPts val="0"/>
              </a:spcAft>
              <a:buNone/>
              <a:defRPr b="0" i="0" sz="4400" u="none" cap="none" strike="noStrike">
                <a:solidFill>
                  <a:schemeClr val="lt1"/>
                </a:solidFill>
                <a:latin typeface="Calibri"/>
                <a:ea typeface="Calibri"/>
                <a:cs typeface="Calibri"/>
                <a:sym typeface="Calibri"/>
              </a:defRPr>
            </a:lvl4pPr>
            <a:lvl5pPr indent="0" lvl="4" marL="0" marR="0" rtl="0" algn="ctr">
              <a:spcBef>
                <a:spcPts val="0"/>
              </a:spcBef>
              <a:spcAft>
                <a:spcPts val="0"/>
              </a:spcAft>
              <a:buNone/>
              <a:defRPr b="0" i="0" sz="4400" u="none" cap="none" strike="noStrike">
                <a:solidFill>
                  <a:schemeClr val="lt1"/>
                </a:solidFill>
                <a:latin typeface="Calibri"/>
                <a:ea typeface="Calibri"/>
                <a:cs typeface="Calibri"/>
                <a:sym typeface="Calibri"/>
              </a:defRPr>
            </a:lvl5pPr>
            <a:lvl6pPr indent="0" lvl="5" marL="457200" marR="0" rtl="0" algn="ctr">
              <a:spcBef>
                <a:spcPts val="0"/>
              </a:spcBef>
              <a:spcAft>
                <a:spcPts val="0"/>
              </a:spcAft>
              <a:buNone/>
              <a:defRPr b="0" i="0" sz="4400" u="none" cap="none" strike="noStrike">
                <a:solidFill>
                  <a:schemeClr val="lt1"/>
                </a:solidFill>
                <a:latin typeface="Calibri"/>
                <a:ea typeface="Calibri"/>
                <a:cs typeface="Calibri"/>
                <a:sym typeface="Calibri"/>
              </a:defRPr>
            </a:lvl6pPr>
            <a:lvl7pPr indent="0" lvl="6" marL="914400" marR="0" rtl="0" algn="ctr">
              <a:spcBef>
                <a:spcPts val="0"/>
              </a:spcBef>
              <a:spcAft>
                <a:spcPts val="0"/>
              </a:spcAft>
              <a:buNone/>
              <a:defRPr b="0" i="0" sz="4400" u="none" cap="none" strike="noStrike">
                <a:solidFill>
                  <a:schemeClr val="lt1"/>
                </a:solidFill>
                <a:latin typeface="Calibri"/>
                <a:ea typeface="Calibri"/>
                <a:cs typeface="Calibri"/>
                <a:sym typeface="Calibri"/>
              </a:defRPr>
            </a:lvl7pPr>
            <a:lvl8pPr indent="0" lvl="7" marL="1371600" marR="0" rtl="0" algn="ctr">
              <a:spcBef>
                <a:spcPts val="0"/>
              </a:spcBef>
              <a:spcAft>
                <a:spcPts val="0"/>
              </a:spcAft>
              <a:buNone/>
              <a:defRPr b="0" i="0" sz="4400" u="none" cap="none" strike="noStrike">
                <a:solidFill>
                  <a:schemeClr val="lt1"/>
                </a:solidFill>
                <a:latin typeface="Calibri"/>
                <a:ea typeface="Calibri"/>
                <a:cs typeface="Calibri"/>
                <a:sym typeface="Calibri"/>
              </a:defRPr>
            </a:lvl8pPr>
            <a:lvl9pPr indent="0" lvl="8" marL="1828800" marR="0" rtl="0" algn="ctr">
              <a:spcBef>
                <a:spcPts val="0"/>
              </a:spcBef>
              <a:spcAft>
                <a:spcPts val="0"/>
              </a:spcAft>
              <a:buNone/>
              <a:defRPr b="0" i="0" sz="4400" u="none" cap="none" strike="noStrike">
                <a:solidFill>
                  <a:schemeClr val="lt1"/>
                </a:solidFill>
                <a:latin typeface="Calibri"/>
                <a:ea typeface="Calibri"/>
                <a:cs typeface="Calibri"/>
                <a:sym typeface="Calibri"/>
              </a:defRPr>
            </a:lvl9pPr>
          </a:lstStyle>
          <a:p/>
        </p:txBody>
      </p:sp>
      <p:sp>
        <p:nvSpPr>
          <p:cNvPr id="155" name="Shape 155"/>
          <p:cNvSpPr txBox="1"/>
          <p:nvPr>
            <p:ph idx="1" type="body"/>
          </p:nvPr>
        </p:nvSpPr>
        <p:spPr>
          <a:xfrm>
            <a:off x="457200" y="1600200"/>
            <a:ext cx="8229600" cy="4525963"/>
          </a:xfrm>
          <a:prstGeom prst="rect">
            <a:avLst/>
          </a:prstGeom>
          <a:noFill/>
          <a:ln>
            <a:noFill/>
          </a:ln>
        </p:spPr>
        <p:txBody>
          <a:bodyPr anchorCtr="0" anchor="t" bIns="91425" lIns="91425" rIns="91425" tIns="91425"/>
          <a:lstStyle>
            <a:lvl1pPr indent="-139700" lvl="0" marL="342900" marR="0" rtl="0" algn="l">
              <a:spcBef>
                <a:spcPts val="640"/>
              </a:spcBef>
              <a:spcAft>
                <a:spcPts val="0"/>
              </a:spcAft>
              <a:buClr>
                <a:schemeClr val="dk1"/>
              </a:buClr>
              <a:buSzPct val="100000"/>
              <a:buFont typeface="Noto Sans Symbols"/>
              <a:buChar char="❖"/>
              <a:defRPr b="0" i="0" sz="3200" u="none" cap="none" strike="noStrike">
                <a:solidFill>
                  <a:schemeClr val="dk1"/>
                </a:solidFill>
                <a:latin typeface="Calibri"/>
                <a:ea typeface="Calibri"/>
                <a:cs typeface="Calibri"/>
                <a:sym typeface="Calibri"/>
              </a:defRPr>
            </a:lvl1pPr>
            <a:lvl2pPr indent="-107950" lvl="1" marL="742950" marR="0" rtl="0" algn="l">
              <a:spcBef>
                <a:spcPts val="560"/>
              </a:spcBef>
              <a:spcAft>
                <a:spcPts val="0"/>
              </a:spcAft>
              <a:buClr>
                <a:schemeClr val="dk1"/>
              </a:buClr>
              <a:buSzPct val="100000"/>
              <a:buFont typeface="Noto Sans Symbols"/>
              <a:buChar char="▪"/>
              <a:defRPr b="0" i="0" sz="2800" u="none" cap="none" strike="noStrike">
                <a:solidFill>
                  <a:schemeClr val="dk1"/>
                </a:solidFill>
                <a:latin typeface="Calibri"/>
                <a:ea typeface="Calibri"/>
                <a:cs typeface="Calibri"/>
                <a:sym typeface="Calibri"/>
              </a:defRPr>
            </a:lvl2pPr>
            <a:lvl3pPr indent="-76200" lvl="2" marL="1143000" marR="0" rtl="0" algn="l">
              <a:spcBef>
                <a:spcPts val="480"/>
              </a:spcBef>
              <a:spcAft>
                <a:spcPts val="0"/>
              </a:spcAft>
              <a:buClr>
                <a:schemeClr val="dk1"/>
              </a:buClr>
              <a:buSzPct val="100000"/>
              <a:buFont typeface="Arial"/>
              <a:buChar char="•"/>
              <a:defRPr b="0" i="0" sz="2400" u="none" cap="none" strike="noStrike">
                <a:solidFill>
                  <a:schemeClr val="dk1"/>
                </a:solidFill>
                <a:latin typeface="Calibri"/>
                <a:ea typeface="Calibri"/>
                <a:cs typeface="Calibri"/>
                <a:sym typeface="Calibri"/>
              </a:defRPr>
            </a:lvl3pPr>
            <a:lvl4pPr indent="-101600" lvl="3" marL="1600200" marR="0" rtl="0" algn="l">
              <a:spcBef>
                <a:spcPts val="400"/>
              </a:spcBef>
              <a:spcAft>
                <a:spcPts val="0"/>
              </a:spcAft>
              <a:buClr>
                <a:schemeClr val="dk1"/>
              </a:buClr>
              <a:buSzPct val="100000"/>
              <a:buFont typeface="Noto Sans Symbols"/>
              <a:buChar char="➢"/>
              <a:defRPr b="0" i="0" sz="2000" u="none" cap="none" strike="noStrike">
                <a:solidFill>
                  <a:schemeClr val="dk1"/>
                </a:solidFill>
                <a:latin typeface="Calibri"/>
                <a:ea typeface="Calibri"/>
                <a:cs typeface="Calibri"/>
                <a:sym typeface="Calibri"/>
              </a:defRPr>
            </a:lvl4pPr>
            <a:lvl5pPr indent="-101600" lvl="4" marL="2057400" marR="0" rtl="0" algn="l">
              <a:spcBef>
                <a:spcPts val="400"/>
              </a:spcBef>
              <a:spcAft>
                <a:spcPts val="0"/>
              </a:spcAft>
              <a:buClr>
                <a:schemeClr val="dk1"/>
              </a:buClr>
              <a:buSzPct val="100000"/>
              <a:buFont typeface="Courier New"/>
              <a:buChar char="o"/>
              <a:defRPr b="0" i="0" sz="2000" u="none" cap="none" strike="noStrike">
                <a:solidFill>
                  <a:schemeClr val="dk1"/>
                </a:solidFill>
                <a:latin typeface="Calibri"/>
                <a:ea typeface="Calibri"/>
                <a:cs typeface="Calibri"/>
                <a:sym typeface="Calibri"/>
              </a:defRPr>
            </a:lvl5pPr>
            <a:lvl6pPr indent="-101600" lvl="5" marL="2514600" marR="0" rtl="0" algn="l">
              <a:spcBef>
                <a:spcPts val="400"/>
              </a:spcBef>
              <a:buClr>
                <a:schemeClr val="dk1"/>
              </a:buClr>
              <a:buSzPct val="100000"/>
              <a:buFont typeface="Arial"/>
              <a:buChar char="•"/>
              <a:defRPr b="0" i="0" sz="2000" u="none" cap="none" strike="noStrike">
                <a:solidFill>
                  <a:schemeClr val="dk1"/>
                </a:solidFill>
                <a:latin typeface="Verdana"/>
                <a:ea typeface="Verdana"/>
                <a:cs typeface="Verdana"/>
                <a:sym typeface="Verdana"/>
              </a:defRPr>
            </a:lvl6pPr>
            <a:lvl7pPr indent="-101600" lvl="6" marL="2971800" marR="0" rtl="0" algn="l">
              <a:spcBef>
                <a:spcPts val="400"/>
              </a:spcBef>
              <a:buClr>
                <a:schemeClr val="dk1"/>
              </a:buClr>
              <a:buSzPct val="100000"/>
              <a:buFont typeface="Arial"/>
              <a:buChar char="•"/>
              <a:defRPr b="0" i="0" sz="2000" u="none" cap="none" strike="noStrike">
                <a:solidFill>
                  <a:schemeClr val="dk1"/>
                </a:solidFill>
                <a:latin typeface="Verdana"/>
                <a:ea typeface="Verdana"/>
                <a:cs typeface="Verdana"/>
                <a:sym typeface="Verdana"/>
              </a:defRPr>
            </a:lvl7pPr>
            <a:lvl8pPr indent="-101600" lvl="7" marL="3429000" marR="0" rtl="0" algn="l">
              <a:spcBef>
                <a:spcPts val="400"/>
              </a:spcBef>
              <a:buClr>
                <a:schemeClr val="dk1"/>
              </a:buClr>
              <a:buSzPct val="100000"/>
              <a:buFont typeface="Arial"/>
              <a:buChar char="•"/>
              <a:defRPr b="0" i="0" sz="2000" u="none" cap="none" strike="noStrike">
                <a:solidFill>
                  <a:schemeClr val="dk1"/>
                </a:solidFill>
                <a:latin typeface="Verdana"/>
                <a:ea typeface="Verdana"/>
                <a:cs typeface="Verdana"/>
                <a:sym typeface="Verdana"/>
              </a:defRPr>
            </a:lvl8pPr>
            <a:lvl9pPr indent="-101600" lvl="8" marL="3886200" marR="0" rtl="0" algn="l">
              <a:spcBef>
                <a:spcPts val="400"/>
              </a:spcBef>
              <a:buClr>
                <a:schemeClr val="dk1"/>
              </a:buClr>
              <a:buSzPct val="100000"/>
              <a:buFont typeface="Arial"/>
              <a:buChar char="•"/>
              <a:defRPr b="0" i="0" sz="2000" u="none" cap="none" strike="noStrike">
                <a:solidFill>
                  <a:schemeClr val="dk1"/>
                </a:solidFill>
                <a:latin typeface="Verdana"/>
                <a:ea typeface="Verdana"/>
                <a:cs typeface="Verdana"/>
                <a:sym typeface="Verdana"/>
              </a:defRPr>
            </a:lvl9pPr>
          </a:lstStyle>
          <a:p/>
        </p:txBody>
      </p:sp>
      <p:sp>
        <p:nvSpPr>
          <p:cNvPr id="156" name="Shape 156"/>
          <p:cNvSpPr/>
          <p:nvPr/>
        </p:nvSpPr>
        <p:spPr>
          <a:xfrm>
            <a:off x="8561388" y="6445250"/>
            <a:ext cx="582612" cy="368299"/>
          </a:xfrm>
          <a:prstGeom prst="rect">
            <a:avLst/>
          </a:prstGeom>
          <a:noFill/>
          <a:ln>
            <a:noFill/>
          </a:ln>
        </p:spPr>
        <p:txBody>
          <a:bodyPr anchorCtr="0" anchor="t" bIns="45700" lIns="91425" rIns="91425" tIns="45700">
            <a:noAutofit/>
          </a:bodyPr>
          <a:lstStyle/>
          <a:p>
            <a:pPr indent="0" lvl="0" marL="0" marR="0" rtl="0" algn="l">
              <a:spcBef>
                <a:spcPts val="0"/>
              </a:spcBef>
              <a:spcAft>
                <a:spcPts val="0"/>
              </a:spcAft>
              <a:buSzPct val="25000"/>
              <a:buNone/>
            </a:pPr>
            <a:fld id="{00000000-1234-1234-1234-123412341234}" type="slidenum">
              <a:rPr lang="en-US" sz="1800">
                <a:solidFill>
                  <a:srgbClr val="003399"/>
                </a:solidFill>
                <a:latin typeface="Verdana"/>
                <a:ea typeface="Verdana"/>
                <a:cs typeface="Verdana"/>
                <a:sym typeface="Verdana"/>
              </a:rPr>
              <a:t>‹#›</a:t>
            </a:fld>
          </a:p>
        </p:txBody>
      </p:sp>
    </p:spTree>
  </p:cSld>
  <p:clrMap accent1="accent1" accent2="accent2" accent3="accent3" accent4="accent4" accent5="accent5" accent6="accent6" bg1="lt1" bg2="dk2" tx1="dk1" tx2="lt2" folHlink="folHlink" hlink="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 id="2147483683" r:id="rId12"/>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15.xml"/><Relationship Id="rId3" Type="http://schemas.openxmlformats.org/officeDocument/2006/relationships/image" Target="../media/image07.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6.xml"/><Relationship Id="rId3" Type="http://schemas.openxmlformats.org/officeDocument/2006/relationships/hyperlink" Target="http://respectabilityusa.com/ems-coffee-company-bringing-independence-to-independence-iowa/" TargetMode="External"/><Relationship Id="rId4" Type="http://schemas.openxmlformats.org/officeDocument/2006/relationships/hyperlink" Target="http://respectabilityusa.com/physical-limitations-dont-stop-the-spece-brothers-from-making-their-dreams-come-true/" TargetMode="External"/><Relationship Id="rId5" Type="http://schemas.openxmlformats.org/officeDocument/2006/relationships/hyperlink" Target="http://respectabilityusa.com/physical-limitations-dont-stop-the-spece-brothers-from-making-their-dreams-come-true/" TargetMode="External"/><Relationship Id="rId6" Type="http://schemas.openxmlformats.org/officeDocument/2006/relationships/hyperlink" Target="http://respectabilityusa.com/respecttheability-campaign-spotlight-on-kwik-trip/" TargetMode="External"/><Relationship Id="rId7" Type="http://schemas.openxmlformats.org/officeDocument/2006/relationships/hyperlink" Target="http://kimt.com/2014/06/12/iowa-job-honor-awards-recognizes-north-iowa-business/"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5.xml"/><Relationship Id="rId2" Type="http://schemas.openxmlformats.org/officeDocument/2006/relationships/notesSlide" Target="../notesSlides/notesSlide17.xml"/><Relationship Id="rId3" Type="http://schemas.openxmlformats.org/officeDocument/2006/relationships/hyperlink" Target="https://respectabilityusa.com/events/" TargetMode="External"/><Relationship Id="rId4" Type="http://schemas.openxmlformats.org/officeDocument/2006/relationships/image" Target="../media/image01.png"/><Relationship Id="rId5" Type="http://schemas.openxmlformats.org/officeDocument/2006/relationships/image" Target="../media/image06.jp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 Id="rId3" Type="http://schemas.openxmlformats.org/officeDocument/2006/relationships/hyperlink" Target="http://www.RespectAbilityUSA.org"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0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0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4.xml"/><Relationship Id="rId3" Type="http://schemas.openxmlformats.org/officeDocument/2006/relationships/image" Target="../media/image07.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24" name="Shape 224"/>
        <p:cNvGrpSpPr/>
        <p:nvPr/>
      </p:nvGrpSpPr>
      <p:grpSpPr>
        <a:xfrm>
          <a:off x="0" y="0"/>
          <a:ext cx="0" cy="0"/>
          <a:chOff x="0" y="0"/>
          <a:chExt cx="0" cy="0"/>
        </a:xfrm>
      </p:grpSpPr>
      <p:sp>
        <p:nvSpPr>
          <p:cNvPr id="225" name="Shape 225"/>
          <p:cNvSpPr txBox="1"/>
          <p:nvPr>
            <p:ph idx="1" type="subTitle"/>
          </p:nvPr>
        </p:nvSpPr>
        <p:spPr>
          <a:xfrm>
            <a:off x="304800" y="3352800"/>
            <a:ext cx="8610599" cy="2666999"/>
          </a:xfrm>
          <a:prstGeom prst="rect">
            <a:avLst/>
          </a:prstGeom>
          <a:noFill/>
          <a:ln>
            <a:noFill/>
          </a:ln>
        </p:spPr>
        <p:txBody>
          <a:bodyPr anchorCtr="0" anchor="t" bIns="45700" lIns="91425" rIns="91425" tIns="45700">
            <a:noAutofit/>
          </a:bodyPr>
          <a:lstStyle/>
          <a:p>
            <a:pPr indent="0" lvl="0" marL="0" marR="0" rtl="0" algn="ctr">
              <a:spcBef>
                <a:spcPts val="0"/>
              </a:spcBef>
              <a:spcAft>
                <a:spcPts val="0"/>
              </a:spcAft>
              <a:buClr>
                <a:schemeClr val="dk1"/>
              </a:buClr>
              <a:buSzPct val="25000"/>
              <a:buFont typeface="Noto Sans Symbols"/>
              <a:buNone/>
            </a:pPr>
            <a:r>
              <a:rPr b="1" i="0" lang="en-US" sz="3600" u="none" cap="none" strike="noStrike">
                <a:solidFill>
                  <a:schemeClr val="dk1"/>
                </a:solidFill>
                <a:latin typeface="Calibri"/>
                <a:ea typeface="Calibri"/>
                <a:cs typeface="Calibri"/>
                <a:sym typeface="Calibri"/>
              </a:rPr>
              <a:t>Best Practices in Action: Youth Transitions and Employment Outcomes in Iowa</a:t>
            </a:r>
          </a:p>
          <a:p>
            <a:pPr indent="0" lvl="0" marL="0" marR="0" rtl="0" algn="ctr">
              <a:spcBef>
                <a:spcPts val="480"/>
              </a:spcBef>
              <a:spcAft>
                <a:spcPts val="0"/>
              </a:spcAft>
              <a:buClr>
                <a:srgbClr val="000000"/>
              </a:buClr>
              <a:buSzPct val="25000"/>
              <a:buFont typeface="Noto Sans Symbols"/>
              <a:buNone/>
            </a:pPr>
            <a:r>
              <a:rPr b="1" i="0" lang="en-US" sz="2400" u="none" cap="none" strike="noStrike">
                <a:solidFill>
                  <a:srgbClr val="000000"/>
                </a:solidFill>
                <a:latin typeface="Calibri"/>
                <a:ea typeface="Calibri"/>
                <a:cs typeface="Calibri"/>
                <a:sym typeface="Calibri"/>
              </a:rPr>
              <a:t>June 29</a:t>
            </a:r>
            <a:r>
              <a:rPr b="1" baseline="30000" i="0" lang="en-US" sz="2400" u="none" cap="none" strike="noStrike">
                <a:solidFill>
                  <a:srgbClr val="000000"/>
                </a:solidFill>
                <a:latin typeface="Calibri"/>
                <a:ea typeface="Calibri"/>
                <a:cs typeface="Calibri"/>
                <a:sym typeface="Calibri"/>
              </a:rPr>
              <a:t>th</a:t>
            </a:r>
            <a:r>
              <a:rPr b="1" i="0" lang="en-US" sz="2400" u="none" cap="none" strike="noStrike">
                <a:solidFill>
                  <a:srgbClr val="000000"/>
                </a:solidFill>
                <a:latin typeface="Calibri"/>
                <a:ea typeface="Calibri"/>
                <a:cs typeface="Calibri"/>
                <a:sym typeface="Calibri"/>
              </a:rPr>
              <a:t>, 2016 </a:t>
            </a:r>
          </a:p>
          <a:p>
            <a:pPr indent="0" lvl="0" marL="0" marR="0" rtl="0" algn="ctr">
              <a:spcBef>
                <a:spcPts val="480"/>
              </a:spcBef>
              <a:spcAft>
                <a:spcPts val="0"/>
              </a:spcAft>
              <a:buClr>
                <a:srgbClr val="000000"/>
              </a:buClr>
              <a:buSzPct val="25000"/>
              <a:buFont typeface="Noto Sans Symbols"/>
              <a:buNone/>
            </a:pPr>
            <a:r>
              <a:rPr b="1" i="0" lang="en-US" sz="2400" u="none" cap="none" strike="noStrike">
                <a:solidFill>
                  <a:srgbClr val="000000"/>
                </a:solidFill>
                <a:latin typeface="Calibri"/>
                <a:ea typeface="Calibri"/>
                <a:cs typeface="Calibri"/>
                <a:sym typeface="Calibri"/>
              </a:rPr>
              <a:t>David Mitchell, Administrator, IVRS</a:t>
            </a:r>
          </a:p>
          <a:p>
            <a:pPr indent="0" lvl="0" marL="0" marR="0" rtl="0" algn="ctr">
              <a:spcBef>
                <a:spcPts val="400"/>
              </a:spcBef>
              <a:spcAft>
                <a:spcPts val="0"/>
              </a:spcAft>
              <a:buClr>
                <a:schemeClr val="dk1"/>
              </a:buClr>
              <a:buSzPct val="25000"/>
              <a:buFont typeface="Noto Sans Symbols"/>
              <a:buNone/>
            </a:pPr>
            <a:r>
              <a:rPr b="1" i="0" lang="en-US" sz="2000" u="none" cap="none" strike="noStrike">
                <a:solidFill>
                  <a:schemeClr val="dk1"/>
                </a:solidFill>
                <a:latin typeface="Calibri"/>
                <a:ea typeface="Calibri"/>
                <a:cs typeface="Calibri"/>
                <a:sym typeface="Calibri"/>
              </a:rPr>
              <a:t>With April Stotz and Mary Jackson</a:t>
            </a: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82" name="Shape 282"/>
        <p:cNvGrpSpPr/>
        <p:nvPr/>
      </p:nvGrpSpPr>
      <p:grpSpPr>
        <a:xfrm>
          <a:off x="0" y="0"/>
          <a:ext cx="0" cy="0"/>
          <a:chOff x="0" y="0"/>
          <a:chExt cx="0" cy="0"/>
        </a:xfrm>
      </p:grpSpPr>
      <p:sp>
        <p:nvSpPr>
          <p:cNvPr id="283" name="Shape 283"/>
          <p:cNvSpPr txBox="1"/>
          <p:nvPr>
            <p:ph type="title"/>
          </p:nvPr>
        </p:nvSpPr>
        <p:spPr>
          <a:xfrm>
            <a:off x="944562" y="1371600"/>
            <a:ext cx="8199437" cy="1143000"/>
          </a:xfrm>
          <a:prstGeom prst="rect">
            <a:avLst/>
          </a:prstGeom>
          <a:noFill/>
          <a:ln>
            <a:noFill/>
          </a:ln>
        </p:spPr>
        <p:txBody>
          <a:bodyPr anchorCtr="0" anchor="ctr" bIns="45700" lIns="91425" rIns="91425" tIns="45700">
            <a:noAutofit/>
          </a:bodyPr>
          <a:lstStyle/>
          <a:p>
            <a:pPr indent="0" lvl="0" marL="0" marR="0" rtl="0" algn="ctr">
              <a:spcBef>
                <a:spcPts val="0"/>
              </a:spcBef>
              <a:spcAft>
                <a:spcPts val="0"/>
              </a:spcAft>
              <a:buSzPct val="25000"/>
              <a:buNone/>
            </a:pPr>
            <a:r>
              <a:rPr b="0" i="0" lang="en-US" sz="4410" u="none" cap="none" strike="noStrike">
                <a:solidFill>
                  <a:srgbClr val="00CCCC"/>
                </a:solidFill>
                <a:latin typeface="Arial Black"/>
                <a:ea typeface="Arial Black"/>
                <a:cs typeface="Arial Black"/>
                <a:sym typeface="Arial Black"/>
              </a:rPr>
              <a:t>WIOA</a:t>
            </a:r>
            <a:br>
              <a:rPr b="0" i="0" lang="en-US" sz="5940" u="none" cap="none" strike="noStrike">
                <a:solidFill>
                  <a:srgbClr val="00CCCC"/>
                </a:solidFill>
                <a:latin typeface="Arial Black"/>
                <a:ea typeface="Arial Black"/>
                <a:cs typeface="Arial Black"/>
                <a:sym typeface="Arial Black"/>
              </a:rPr>
            </a:br>
            <a:r>
              <a:rPr b="0" i="0" lang="en-US" sz="3240" u="none" cap="none" strike="noStrike">
                <a:solidFill>
                  <a:srgbClr val="00CCCC"/>
                </a:solidFill>
                <a:latin typeface="Arial Black"/>
                <a:ea typeface="Arial Black"/>
                <a:cs typeface="Arial Black"/>
                <a:sym typeface="Arial Black"/>
              </a:rPr>
              <a:t>Workforce Innovation and Opportunity Act</a:t>
            </a:r>
          </a:p>
        </p:txBody>
      </p:sp>
      <p:sp>
        <p:nvSpPr>
          <p:cNvPr id="284" name="Shape 284"/>
          <p:cNvSpPr txBox="1"/>
          <p:nvPr>
            <p:ph idx="1" type="body"/>
          </p:nvPr>
        </p:nvSpPr>
        <p:spPr>
          <a:xfrm>
            <a:off x="1143000" y="2743200"/>
            <a:ext cx="7848599" cy="3840162"/>
          </a:xfrm>
          <a:prstGeom prst="rect">
            <a:avLst/>
          </a:prstGeom>
          <a:noFill/>
          <a:ln>
            <a:noFill/>
          </a:ln>
        </p:spPr>
        <p:txBody>
          <a:bodyPr anchorCtr="0" anchor="t" bIns="45700" lIns="91425" rIns="91425" tIns="45700">
            <a:noAutofit/>
          </a:bodyPr>
          <a:lstStyle/>
          <a:p>
            <a:pPr indent="-342900" lvl="0" marL="342900" marR="0" rtl="0" algn="l">
              <a:spcBef>
                <a:spcPts val="0"/>
              </a:spcBef>
              <a:spcAft>
                <a:spcPts val="0"/>
              </a:spcAft>
              <a:buClr>
                <a:srgbClr val="003399"/>
              </a:buClr>
              <a:buSzPct val="100000"/>
              <a:buFont typeface="Arial"/>
              <a:buChar char="•"/>
            </a:pPr>
            <a:r>
              <a:rPr b="0" i="0" lang="en-US" sz="2800" u="none" cap="none" strike="noStrike">
                <a:solidFill>
                  <a:srgbClr val="003399"/>
                </a:solidFill>
                <a:latin typeface="Verdana"/>
                <a:ea typeface="Verdana"/>
                <a:cs typeface="Verdana"/>
                <a:sym typeface="Verdana"/>
              </a:rPr>
              <a:t>Partnerships</a:t>
            </a:r>
          </a:p>
          <a:p>
            <a:pPr indent="-342900" lvl="0" marL="342900" marR="0" rtl="0" algn="l">
              <a:spcBef>
                <a:spcPts val="560"/>
              </a:spcBef>
              <a:spcAft>
                <a:spcPts val="0"/>
              </a:spcAft>
              <a:buClr>
                <a:srgbClr val="003399"/>
              </a:buClr>
              <a:buSzPct val="100000"/>
              <a:buFont typeface="Arial"/>
              <a:buChar char="•"/>
            </a:pPr>
            <a:r>
              <a:rPr b="0" i="0" lang="en-US" sz="2800" u="none" cap="none" strike="noStrike">
                <a:solidFill>
                  <a:srgbClr val="003399"/>
                </a:solidFill>
                <a:latin typeface="Verdana"/>
                <a:ea typeface="Verdana"/>
                <a:cs typeface="Verdana"/>
                <a:sym typeface="Verdana"/>
              </a:rPr>
              <a:t>Opportunities to change the conversation with our partners</a:t>
            </a:r>
          </a:p>
          <a:p>
            <a:pPr indent="-342900" lvl="0" marL="342900" marR="0" rtl="0" algn="l">
              <a:spcBef>
                <a:spcPts val="560"/>
              </a:spcBef>
              <a:spcAft>
                <a:spcPts val="0"/>
              </a:spcAft>
              <a:buClr>
                <a:srgbClr val="003399"/>
              </a:buClr>
              <a:buSzPct val="100000"/>
              <a:buFont typeface="Arial"/>
              <a:buChar char="•"/>
            </a:pPr>
            <a:r>
              <a:rPr b="0" i="0" lang="en-US" sz="2800" u="none" cap="none" strike="noStrike">
                <a:solidFill>
                  <a:srgbClr val="003399"/>
                </a:solidFill>
                <a:latin typeface="Verdana"/>
                <a:ea typeface="Verdana"/>
                <a:cs typeface="Verdana"/>
                <a:sym typeface="Verdana"/>
              </a:rPr>
              <a:t>IVRS strategies for approaching Section 511: Competitive, Community-Integrated Employment</a:t>
            </a:r>
          </a:p>
          <a:p>
            <a:pPr indent="-342900" lvl="0" marL="342900" marR="0" rtl="0" algn="l">
              <a:spcBef>
                <a:spcPts val="640"/>
              </a:spcBef>
              <a:spcAft>
                <a:spcPts val="0"/>
              </a:spcAft>
              <a:buClr>
                <a:schemeClr val="dk1"/>
              </a:buClr>
              <a:buSzPct val="100000"/>
              <a:buFont typeface="Arial"/>
              <a:buNone/>
            </a:pPr>
            <a:r>
              <a:t/>
            </a:r>
            <a:endParaRPr b="0" i="0" sz="3200" u="none" cap="none" strike="noStrike">
              <a:solidFill>
                <a:schemeClr val="dk1"/>
              </a:solidFill>
              <a:latin typeface="Calibri"/>
              <a:ea typeface="Calibri"/>
              <a:cs typeface="Calibri"/>
              <a:sym typeface="Calibri"/>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88" name="Shape 288"/>
        <p:cNvGrpSpPr/>
        <p:nvPr/>
      </p:nvGrpSpPr>
      <p:grpSpPr>
        <a:xfrm>
          <a:off x="0" y="0"/>
          <a:ext cx="0" cy="0"/>
          <a:chOff x="0" y="0"/>
          <a:chExt cx="0" cy="0"/>
        </a:xfrm>
      </p:grpSpPr>
      <p:sp>
        <p:nvSpPr>
          <p:cNvPr id="289" name="Shape 289"/>
          <p:cNvSpPr txBox="1"/>
          <p:nvPr>
            <p:ph type="title"/>
          </p:nvPr>
        </p:nvSpPr>
        <p:spPr>
          <a:xfrm>
            <a:off x="944562" y="1143000"/>
            <a:ext cx="8199437" cy="1143000"/>
          </a:xfrm>
          <a:prstGeom prst="rect">
            <a:avLst/>
          </a:prstGeom>
          <a:noFill/>
          <a:ln>
            <a:noFill/>
          </a:ln>
        </p:spPr>
        <p:txBody>
          <a:bodyPr anchorCtr="0" anchor="ctr" bIns="45700" lIns="91425" rIns="91425" tIns="45700">
            <a:noAutofit/>
          </a:bodyPr>
          <a:lstStyle/>
          <a:p>
            <a:pPr indent="0" lvl="0" marL="0" marR="0" rtl="0" algn="ctr">
              <a:spcBef>
                <a:spcPts val="0"/>
              </a:spcBef>
              <a:spcAft>
                <a:spcPts val="0"/>
              </a:spcAft>
              <a:buSzPct val="25000"/>
              <a:buNone/>
            </a:pPr>
            <a:r>
              <a:rPr b="0" i="0" lang="en-US" sz="4000" u="none" cap="none" strike="noStrike">
                <a:solidFill>
                  <a:srgbClr val="00CCCC"/>
                </a:solidFill>
                <a:latin typeface="Arial Black"/>
                <a:ea typeface="Arial Black"/>
                <a:cs typeface="Arial Black"/>
                <a:sym typeface="Arial Black"/>
              </a:rPr>
              <a:t>Summer Work Readiness Schedules</a:t>
            </a:r>
          </a:p>
        </p:txBody>
      </p:sp>
      <p:graphicFrame>
        <p:nvGraphicFramePr>
          <p:cNvPr descr="Sample Schedule for a week:  Monday, July 11 - Pizza Ranch -Dishwashing, bussing tables, buffet line  Tuesday, July 12 - Wal-Mart - Janitorial, security  Wednesday, July 13 - Hy-vee -Bag groceries  Thursday, July 14 - Stoney Creek  -Housekeeping, laundry, cleaning" id="290" name="Shape 290" title="Sample schedule for a week"/>
          <p:cNvGraphicFramePr/>
          <p:nvPr/>
        </p:nvGraphicFramePr>
        <p:xfrm>
          <a:off x="2078038" y="2282825"/>
          <a:ext cx="3000000" cy="3000000"/>
        </p:xfrm>
        <a:graphic>
          <a:graphicData uri="http://schemas.openxmlformats.org/drawingml/2006/table">
            <a:tbl>
              <a:tblPr>
                <a:noFill/>
                <a:tableStyleId>{1DED92FC-1D72-4E01-9CCE-29B411A3180C}</a:tableStyleId>
              </a:tblPr>
              <a:tblGrid>
                <a:gridCol w="1630350"/>
                <a:gridCol w="1541475"/>
                <a:gridCol w="1570025"/>
                <a:gridCol w="1714500"/>
              </a:tblGrid>
              <a:tr h="192775">
                <a:tc>
                  <a:txBody>
                    <a:bodyPr>
                      <a:noAutofit/>
                    </a:bodyPr>
                    <a:lstStyle/>
                    <a:p>
                      <a:pPr indent="0" lvl="0" marL="0" marR="0" rtl="0" algn="l">
                        <a:lnSpc>
                          <a:spcPct val="115000"/>
                        </a:lnSpc>
                        <a:spcBef>
                          <a:spcPts val="0"/>
                        </a:spcBef>
                        <a:spcAft>
                          <a:spcPts val="0"/>
                        </a:spcAft>
                        <a:buClr>
                          <a:schemeClr val="lt1"/>
                        </a:buClr>
                        <a:buSzPct val="25000"/>
                        <a:buFont typeface="Verdana"/>
                        <a:buNone/>
                      </a:pPr>
                      <a:r>
                        <a:rPr b="1" i="0" lang="en-US" sz="1100" u="none" cap="none" strike="noStrike">
                          <a:solidFill>
                            <a:schemeClr val="lt1"/>
                          </a:solidFill>
                          <a:latin typeface="Verdana"/>
                          <a:ea typeface="Verdana"/>
                          <a:cs typeface="Verdana"/>
                          <a:sym typeface="Verdana"/>
                        </a:rPr>
                        <a:t>Science</a:t>
                      </a:r>
                    </a:p>
                  </a:txBody>
                  <a:tcPr marT="0" marB="0" marR="68575" marL="68575">
                    <a:lnL cap="flat" cmpd="sng" w="12700">
                      <a:solidFill>
                        <a:schemeClr val="accent2"/>
                      </a:solidFill>
                      <a:prstDash val="solid"/>
                      <a:round/>
                      <a:headEnd len="med" w="med" type="none"/>
                      <a:tailEnd len="med" w="med" type="none"/>
                    </a:lnL>
                    <a:lnR cap="flat" cmpd="sng" w="12700">
                      <a:solidFill>
                        <a:schemeClr val="lt1"/>
                      </a:solidFill>
                      <a:prstDash val="solid"/>
                      <a:round/>
                      <a:headEnd len="med" w="med" type="none"/>
                      <a:tailEnd len="med" w="med" type="none"/>
                    </a:lnR>
                    <a:lnT cap="flat" cmpd="sng" w="12700">
                      <a:solidFill>
                        <a:schemeClr val="accent2"/>
                      </a:solidFill>
                      <a:prstDash val="solid"/>
                      <a:round/>
                      <a:headEnd len="med" w="med" type="none"/>
                      <a:tailEnd len="med" w="med" type="none"/>
                    </a:lnT>
                    <a:lnB cap="flat" cmpd="sng" w="12700">
                      <a:solidFill>
                        <a:schemeClr val="lt1"/>
                      </a:solidFill>
                      <a:prstDash val="solid"/>
                      <a:round/>
                      <a:headEnd len="med" w="med" type="none"/>
                      <a:tailEnd len="med" w="med" type="none"/>
                    </a:lnB>
                    <a:solidFill>
                      <a:srgbClr val="003399"/>
                    </a:solidFill>
                  </a:tcPr>
                </a:tc>
                <a:tc>
                  <a:txBody>
                    <a:bodyPr>
                      <a:noAutofit/>
                    </a:bodyPr>
                    <a:lstStyle/>
                    <a:p>
                      <a:pPr indent="0" lvl="0" marL="0" marR="0" rtl="0" algn="l">
                        <a:lnSpc>
                          <a:spcPct val="115000"/>
                        </a:lnSpc>
                        <a:spcBef>
                          <a:spcPts val="0"/>
                        </a:spcBef>
                        <a:spcAft>
                          <a:spcPts val="0"/>
                        </a:spcAft>
                        <a:buClr>
                          <a:schemeClr val="lt1"/>
                        </a:buClr>
                        <a:buSzPct val="25000"/>
                        <a:buFont typeface="Verdana"/>
                        <a:buNone/>
                      </a:pPr>
                      <a:r>
                        <a:rPr b="1" i="0" lang="en-US" sz="1100" u="none" cap="none" strike="noStrike">
                          <a:solidFill>
                            <a:schemeClr val="lt1"/>
                          </a:solidFill>
                          <a:latin typeface="Verdana"/>
                          <a:ea typeface="Verdana"/>
                          <a:cs typeface="Verdana"/>
                          <a:sym typeface="Verdana"/>
                        </a:rPr>
                        <a:t>Technology</a:t>
                      </a:r>
                    </a:p>
                  </a:txBody>
                  <a:tcPr marT="0" marB="0" marR="68575" marL="68575">
                    <a:lnL cap="flat" cmpd="sng" w="12700">
                      <a:solidFill>
                        <a:schemeClr val="lt1"/>
                      </a:solidFill>
                      <a:prstDash val="solid"/>
                      <a:round/>
                      <a:headEnd len="med" w="med" type="none"/>
                      <a:tailEnd len="med" w="med" type="none"/>
                    </a:lnL>
                    <a:lnR cap="flat" cmpd="sng" w="12700">
                      <a:solidFill>
                        <a:schemeClr val="lt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lt1"/>
                      </a:solidFill>
                      <a:prstDash val="solid"/>
                      <a:round/>
                      <a:headEnd len="med" w="med" type="none"/>
                      <a:tailEnd len="med" w="med" type="none"/>
                    </a:lnB>
                    <a:solidFill>
                      <a:srgbClr val="003399"/>
                    </a:solidFill>
                  </a:tcPr>
                </a:tc>
                <a:tc>
                  <a:txBody>
                    <a:bodyPr>
                      <a:noAutofit/>
                    </a:bodyPr>
                    <a:lstStyle/>
                    <a:p>
                      <a:pPr indent="0" lvl="0" marL="0" marR="0" rtl="0" algn="l">
                        <a:lnSpc>
                          <a:spcPct val="115000"/>
                        </a:lnSpc>
                        <a:spcBef>
                          <a:spcPts val="0"/>
                        </a:spcBef>
                        <a:spcAft>
                          <a:spcPts val="0"/>
                        </a:spcAft>
                        <a:buClr>
                          <a:schemeClr val="lt1"/>
                        </a:buClr>
                        <a:buSzPct val="25000"/>
                        <a:buFont typeface="Verdana"/>
                        <a:buNone/>
                      </a:pPr>
                      <a:r>
                        <a:rPr b="1" i="0" lang="en-US" sz="1100" u="none" cap="none" strike="noStrike">
                          <a:solidFill>
                            <a:schemeClr val="lt1"/>
                          </a:solidFill>
                          <a:latin typeface="Verdana"/>
                          <a:ea typeface="Verdana"/>
                          <a:cs typeface="Verdana"/>
                          <a:sym typeface="Verdana"/>
                        </a:rPr>
                        <a:t>Engineering</a:t>
                      </a:r>
                    </a:p>
                  </a:txBody>
                  <a:tcPr marT="0" marB="0" marR="68575" marL="68575">
                    <a:lnL cap="flat" cmpd="sng" w="12700">
                      <a:solidFill>
                        <a:schemeClr val="lt1"/>
                      </a:solidFill>
                      <a:prstDash val="solid"/>
                      <a:round/>
                      <a:headEnd len="med" w="med" type="none"/>
                      <a:tailEnd len="med" w="med" type="none"/>
                    </a:lnL>
                    <a:lnR cap="flat" cmpd="sng" w="12700">
                      <a:solidFill>
                        <a:schemeClr val="lt1"/>
                      </a:solidFill>
                      <a:prstDash val="solid"/>
                      <a:round/>
                      <a:headEnd len="med" w="med" type="none"/>
                      <a:tailEnd len="med" w="med" type="none"/>
                    </a:lnR>
                    <a:lnT cap="flat" cmpd="sng" w="12700">
                      <a:solidFill>
                        <a:schemeClr val="accent2"/>
                      </a:solidFill>
                      <a:prstDash val="solid"/>
                      <a:round/>
                      <a:headEnd len="med" w="med" type="none"/>
                      <a:tailEnd len="med" w="med" type="none"/>
                    </a:lnT>
                    <a:lnB cap="flat" cmpd="sng" w="12700">
                      <a:solidFill>
                        <a:schemeClr val="lt1"/>
                      </a:solidFill>
                      <a:prstDash val="solid"/>
                      <a:round/>
                      <a:headEnd len="med" w="med" type="none"/>
                      <a:tailEnd len="med" w="med" type="none"/>
                    </a:lnB>
                    <a:solidFill>
                      <a:srgbClr val="003399"/>
                    </a:solidFill>
                  </a:tcPr>
                </a:tc>
                <a:tc>
                  <a:txBody>
                    <a:bodyPr>
                      <a:noAutofit/>
                    </a:bodyPr>
                    <a:lstStyle/>
                    <a:p>
                      <a:pPr indent="0" lvl="0" marL="0" marR="0" rtl="0" algn="l">
                        <a:lnSpc>
                          <a:spcPct val="115000"/>
                        </a:lnSpc>
                        <a:spcBef>
                          <a:spcPts val="0"/>
                        </a:spcBef>
                        <a:spcAft>
                          <a:spcPts val="0"/>
                        </a:spcAft>
                        <a:buClr>
                          <a:schemeClr val="lt1"/>
                        </a:buClr>
                        <a:buSzPct val="25000"/>
                        <a:buFont typeface="Verdana"/>
                        <a:buNone/>
                      </a:pPr>
                      <a:r>
                        <a:rPr b="1" i="0" lang="en-US" sz="1100" u="none" cap="none" strike="noStrike">
                          <a:solidFill>
                            <a:schemeClr val="lt1"/>
                          </a:solidFill>
                          <a:latin typeface="Verdana"/>
                          <a:ea typeface="Verdana"/>
                          <a:cs typeface="Verdana"/>
                          <a:sym typeface="Verdana"/>
                        </a:rPr>
                        <a:t>Math</a:t>
                      </a:r>
                    </a:p>
                  </a:txBody>
                  <a:tcPr marT="0" marB="0" marR="68575" marL="68575">
                    <a:lnL cap="flat" cmpd="sng" w="12700">
                      <a:solidFill>
                        <a:schemeClr val="lt1"/>
                      </a:solidFill>
                      <a:prstDash val="solid"/>
                      <a:round/>
                      <a:headEnd len="med" w="med" type="none"/>
                      <a:tailEnd len="med" w="med" type="none"/>
                    </a:lnL>
                    <a:lnR cap="flat" cmpd="sng" w="12700">
                      <a:solidFill>
                        <a:schemeClr val="accent2"/>
                      </a:solidFill>
                      <a:prstDash val="solid"/>
                      <a:round/>
                      <a:headEnd len="med" w="med" type="none"/>
                      <a:tailEnd len="med" w="med" type="none"/>
                    </a:lnR>
                    <a:lnT cap="flat" cmpd="sng" w="12700">
                      <a:solidFill>
                        <a:schemeClr val="accent2"/>
                      </a:solidFill>
                      <a:prstDash val="solid"/>
                      <a:round/>
                      <a:headEnd len="med" w="med" type="none"/>
                      <a:tailEnd len="med" w="med" type="none"/>
                    </a:lnT>
                    <a:lnB cap="flat" cmpd="sng" w="12700">
                      <a:solidFill>
                        <a:schemeClr val="lt1"/>
                      </a:solidFill>
                      <a:prstDash val="solid"/>
                      <a:round/>
                      <a:headEnd len="med" w="med" type="none"/>
                      <a:tailEnd len="med" w="med" type="none"/>
                    </a:lnB>
                    <a:solidFill>
                      <a:srgbClr val="003399"/>
                    </a:solidFill>
                  </a:tcPr>
                </a:tc>
              </a:tr>
              <a:tr h="385525">
                <a:tc>
                  <a:txBody>
                    <a:bodyPr>
                      <a:noAutofit/>
                    </a:bodyPr>
                    <a:lstStyle/>
                    <a:p>
                      <a:pPr indent="0" lvl="0" marL="0" marR="0" rtl="0" algn="l">
                        <a:lnSpc>
                          <a:spcPct val="115000"/>
                        </a:lnSpc>
                        <a:spcBef>
                          <a:spcPts val="0"/>
                        </a:spcBef>
                        <a:spcAft>
                          <a:spcPts val="0"/>
                        </a:spcAft>
                        <a:buClr>
                          <a:schemeClr val="dk1"/>
                        </a:buClr>
                        <a:buSzPct val="25000"/>
                        <a:buFont typeface="Verdana"/>
                        <a:buNone/>
                      </a:pPr>
                      <a:r>
                        <a:rPr b="1" i="0" lang="en-US" sz="1100" u="none" cap="none" strike="noStrike">
                          <a:solidFill>
                            <a:schemeClr val="dk1"/>
                          </a:solidFill>
                          <a:latin typeface="Verdana"/>
                          <a:ea typeface="Verdana"/>
                          <a:cs typeface="Verdana"/>
                          <a:sym typeface="Verdana"/>
                        </a:rPr>
                        <a:t>Monday, July 11</a:t>
                      </a:r>
                    </a:p>
                  </a:txBody>
                  <a:tcPr marT="0" marB="0" marR="68575" marL="68575">
                    <a:lnL cap="flat" cmpd="sng" w="12700">
                      <a:solidFill>
                        <a:schemeClr val="accent2"/>
                      </a:solidFill>
                      <a:prstDash val="solid"/>
                      <a:round/>
                      <a:headEnd len="med" w="med" type="none"/>
                      <a:tailEnd len="med" w="med" type="none"/>
                    </a:lnL>
                    <a:lnR cap="flat" cmpd="sng" w="12700">
                      <a:solidFill>
                        <a:schemeClr val="accent2"/>
                      </a:solidFill>
                      <a:prstDash val="solid"/>
                      <a:round/>
                      <a:headEnd len="med" w="med" type="none"/>
                      <a:tailEnd len="med" w="med" type="none"/>
                    </a:lnR>
                    <a:lnT cap="flat" cmpd="sng" w="12700">
                      <a:solidFill>
                        <a:schemeClr val="lt1"/>
                      </a:solidFill>
                      <a:prstDash val="solid"/>
                      <a:round/>
                      <a:headEnd len="med" w="med" type="none"/>
                      <a:tailEnd len="med" w="med" type="none"/>
                    </a:lnT>
                    <a:lnB cap="flat" cmpd="sng" w="12700">
                      <a:solidFill>
                        <a:schemeClr val="accent2"/>
                      </a:solidFill>
                      <a:prstDash val="solid"/>
                      <a:round/>
                      <a:headEnd len="med" w="med" type="none"/>
                      <a:tailEnd len="med" w="med" type="none"/>
                    </a:lnB>
                    <a:solidFill>
                      <a:schemeClr val="accent2">
                        <a:alpha val="20000"/>
                      </a:schemeClr>
                    </a:solidFill>
                  </a:tcPr>
                </a:tc>
                <a:tc>
                  <a:txBody>
                    <a:bodyPr>
                      <a:noAutofit/>
                    </a:bodyPr>
                    <a:lstStyle/>
                    <a:p>
                      <a:pPr indent="0" lvl="0" marL="0" marR="0" rtl="0" algn="l">
                        <a:lnSpc>
                          <a:spcPct val="115000"/>
                        </a:lnSpc>
                        <a:spcBef>
                          <a:spcPts val="0"/>
                        </a:spcBef>
                        <a:spcAft>
                          <a:spcPts val="0"/>
                        </a:spcAft>
                        <a:buClr>
                          <a:schemeClr val="dk1"/>
                        </a:buClr>
                        <a:buSzPct val="25000"/>
                        <a:buFont typeface="Verdana"/>
                        <a:buNone/>
                      </a:pPr>
                      <a:r>
                        <a:rPr b="1" i="0" lang="en-US" sz="1100" u="none" cap="none" strike="noStrike">
                          <a:solidFill>
                            <a:schemeClr val="dk1"/>
                          </a:solidFill>
                          <a:latin typeface="Verdana"/>
                          <a:ea typeface="Verdana"/>
                          <a:cs typeface="Verdana"/>
                          <a:sym typeface="Verdana"/>
                        </a:rPr>
                        <a:t>Tuesday, July 12</a:t>
                      </a:r>
                    </a:p>
                  </a:txBody>
                  <a:tcPr marT="0" marB="0" marR="68575" marL="68575">
                    <a:lnL cap="flat" cmpd="sng" w="12700">
                      <a:solidFill>
                        <a:schemeClr val="accent2"/>
                      </a:solidFill>
                      <a:prstDash val="solid"/>
                      <a:round/>
                      <a:headEnd len="med" w="med" type="none"/>
                      <a:tailEnd len="med" w="med" type="none"/>
                    </a:lnL>
                    <a:lnR cap="flat" cmpd="sng" w="12700">
                      <a:solidFill>
                        <a:schemeClr val="accent2"/>
                      </a:solidFill>
                      <a:prstDash val="solid"/>
                      <a:round/>
                      <a:headEnd len="med" w="med" type="none"/>
                      <a:tailEnd len="med" w="med" type="none"/>
                    </a:lnR>
                    <a:lnT cap="flat" cmpd="sng" w="12700">
                      <a:solidFill>
                        <a:schemeClr val="lt1"/>
                      </a:solidFill>
                      <a:prstDash val="solid"/>
                      <a:round/>
                      <a:headEnd len="med" w="med" type="none"/>
                      <a:tailEnd len="med" w="med" type="none"/>
                    </a:lnT>
                    <a:lnB cap="flat" cmpd="sng" w="12700">
                      <a:solidFill>
                        <a:schemeClr val="accent2"/>
                      </a:solidFill>
                      <a:prstDash val="solid"/>
                      <a:round/>
                      <a:headEnd len="med" w="med" type="none"/>
                      <a:tailEnd len="med" w="med" type="none"/>
                    </a:lnB>
                    <a:solidFill>
                      <a:schemeClr val="accent2">
                        <a:alpha val="20000"/>
                      </a:schemeClr>
                    </a:solidFill>
                  </a:tcPr>
                </a:tc>
                <a:tc>
                  <a:txBody>
                    <a:bodyPr>
                      <a:noAutofit/>
                    </a:bodyPr>
                    <a:lstStyle/>
                    <a:p>
                      <a:pPr indent="0" lvl="0" marL="0" marR="0" rtl="0" algn="l">
                        <a:lnSpc>
                          <a:spcPct val="115000"/>
                        </a:lnSpc>
                        <a:spcBef>
                          <a:spcPts val="0"/>
                        </a:spcBef>
                        <a:spcAft>
                          <a:spcPts val="0"/>
                        </a:spcAft>
                        <a:buClr>
                          <a:schemeClr val="dk1"/>
                        </a:buClr>
                        <a:buSzPct val="25000"/>
                        <a:buFont typeface="Verdana"/>
                        <a:buNone/>
                      </a:pPr>
                      <a:r>
                        <a:rPr b="1" i="0" lang="en-US" sz="1100" u="none" cap="none" strike="noStrike">
                          <a:solidFill>
                            <a:schemeClr val="dk1"/>
                          </a:solidFill>
                          <a:latin typeface="Verdana"/>
                          <a:ea typeface="Verdana"/>
                          <a:cs typeface="Verdana"/>
                          <a:sym typeface="Verdana"/>
                        </a:rPr>
                        <a:t>Wednesday, July 13</a:t>
                      </a:r>
                    </a:p>
                  </a:txBody>
                  <a:tcPr marT="0" marB="0" marR="68575" marL="68575">
                    <a:lnL cap="flat" cmpd="sng" w="12700">
                      <a:solidFill>
                        <a:schemeClr val="accent2"/>
                      </a:solidFill>
                      <a:prstDash val="solid"/>
                      <a:round/>
                      <a:headEnd len="med" w="med" type="none"/>
                      <a:tailEnd len="med" w="med" type="none"/>
                    </a:lnL>
                    <a:lnR cap="flat" cmpd="sng" w="12700">
                      <a:solidFill>
                        <a:schemeClr val="accent2"/>
                      </a:solidFill>
                      <a:prstDash val="solid"/>
                      <a:round/>
                      <a:headEnd len="med" w="med" type="none"/>
                      <a:tailEnd len="med" w="med" type="none"/>
                    </a:lnR>
                    <a:lnT cap="flat" cmpd="sng" w="12700">
                      <a:solidFill>
                        <a:schemeClr val="lt1"/>
                      </a:solidFill>
                      <a:prstDash val="solid"/>
                      <a:round/>
                      <a:headEnd len="med" w="med" type="none"/>
                      <a:tailEnd len="med" w="med" type="none"/>
                    </a:lnT>
                    <a:lnB cap="flat" cmpd="sng" w="12700">
                      <a:solidFill>
                        <a:schemeClr val="accent2"/>
                      </a:solidFill>
                      <a:prstDash val="solid"/>
                      <a:round/>
                      <a:headEnd len="med" w="med" type="none"/>
                      <a:tailEnd len="med" w="med" type="none"/>
                    </a:lnB>
                    <a:solidFill>
                      <a:schemeClr val="accent2">
                        <a:alpha val="20000"/>
                      </a:schemeClr>
                    </a:solidFill>
                  </a:tcPr>
                </a:tc>
                <a:tc>
                  <a:txBody>
                    <a:bodyPr>
                      <a:noAutofit/>
                    </a:bodyPr>
                    <a:lstStyle/>
                    <a:p>
                      <a:pPr indent="0" lvl="0" marL="0" marR="0" rtl="0" algn="l">
                        <a:lnSpc>
                          <a:spcPct val="115000"/>
                        </a:lnSpc>
                        <a:spcBef>
                          <a:spcPts val="0"/>
                        </a:spcBef>
                        <a:spcAft>
                          <a:spcPts val="0"/>
                        </a:spcAft>
                        <a:buClr>
                          <a:schemeClr val="dk1"/>
                        </a:buClr>
                        <a:buSzPct val="25000"/>
                        <a:buFont typeface="Verdana"/>
                        <a:buNone/>
                      </a:pPr>
                      <a:r>
                        <a:rPr b="1" i="0" lang="en-US" sz="1100" u="none" cap="none" strike="noStrike">
                          <a:solidFill>
                            <a:schemeClr val="dk1"/>
                          </a:solidFill>
                          <a:latin typeface="Verdana"/>
                          <a:ea typeface="Verdana"/>
                          <a:cs typeface="Verdana"/>
                          <a:sym typeface="Verdana"/>
                        </a:rPr>
                        <a:t>Thursday, July 14</a:t>
                      </a:r>
                    </a:p>
                  </a:txBody>
                  <a:tcPr marT="0" marB="0" marR="68575" marL="68575">
                    <a:lnL cap="flat" cmpd="sng" w="12700">
                      <a:solidFill>
                        <a:schemeClr val="accent2"/>
                      </a:solidFill>
                      <a:prstDash val="solid"/>
                      <a:round/>
                      <a:headEnd len="med" w="med" type="none"/>
                      <a:tailEnd len="med" w="med" type="none"/>
                    </a:lnL>
                    <a:lnR cap="flat" cmpd="sng" w="12700">
                      <a:solidFill>
                        <a:schemeClr val="accent2"/>
                      </a:solidFill>
                      <a:prstDash val="solid"/>
                      <a:round/>
                      <a:headEnd len="med" w="med" type="none"/>
                      <a:tailEnd len="med" w="med" type="none"/>
                    </a:lnR>
                    <a:lnT cap="flat" cmpd="sng" w="12700">
                      <a:solidFill>
                        <a:schemeClr val="lt1"/>
                      </a:solidFill>
                      <a:prstDash val="solid"/>
                      <a:round/>
                      <a:headEnd len="med" w="med" type="none"/>
                      <a:tailEnd len="med" w="med" type="none"/>
                    </a:lnT>
                    <a:lnB cap="flat" cmpd="sng" w="12700">
                      <a:solidFill>
                        <a:schemeClr val="accent2"/>
                      </a:solidFill>
                      <a:prstDash val="solid"/>
                      <a:round/>
                      <a:headEnd len="med" w="med" type="none"/>
                      <a:tailEnd len="med" w="med" type="none"/>
                    </a:lnB>
                    <a:solidFill>
                      <a:schemeClr val="accent2">
                        <a:alpha val="20000"/>
                      </a:schemeClr>
                    </a:solidFill>
                  </a:tcPr>
                </a:tc>
              </a:tr>
              <a:tr h="192775">
                <a:tc>
                  <a:txBody>
                    <a:bodyPr>
                      <a:noAutofit/>
                    </a:bodyPr>
                    <a:lstStyle/>
                    <a:p>
                      <a:pPr indent="0" lvl="0" marL="0" marR="0" rtl="0" algn="l">
                        <a:lnSpc>
                          <a:spcPct val="115000"/>
                        </a:lnSpc>
                        <a:spcBef>
                          <a:spcPts val="0"/>
                        </a:spcBef>
                        <a:spcAft>
                          <a:spcPts val="0"/>
                        </a:spcAft>
                        <a:buClr>
                          <a:schemeClr val="dk1"/>
                        </a:buClr>
                        <a:buSzPct val="25000"/>
                        <a:buFont typeface="Verdana"/>
                        <a:buNone/>
                      </a:pPr>
                      <a:r>
                        <a:rPr b="0" i="0" lang="en-US" sz="1100" u="none" cap="none" strike="noStrike">
                          <a:solidFill>
                            <a:schemeClr val="dk1"/>
                          </a:solidFill>
                          <a:latin typeface="Verdana"/>
                          <a:ea typeface="Verdana"/>
                          <a:cs typeface="Verdana"/>
                          <a:sym typeface="Verdana"/>
                        </a:rPr>
                        <a:t>Pizza Ranch</a:t>
                      </a:r>
                    </a:p>
                  </a:txBody>
                  <a:tcPr marT="0" marB="0" marR="68575" marL="68575">
                    <a:lnL cap="flat" cmpd="sng" w="12700">
                      <a:solidFill>
                        <a:schemeClr val="accent2"/>
                      </a:solidFill>
                      <a:prstDash val="solid"/>
                      <a:round/>
                      <a:headEnd len="med" w="med" type="none"/>
                      <a:tailEnd len="med" w="med" type="none"/>
                    </a:lnL>
                    <a:lnR cap="flat" cmpd="sng" w="12700">
                      <a:solidFill>
                        <a:schemeClr val="accent2"/>
                      </a:solidFill>
                      <a:prstDash val="solid"/>
                      <a:round/>
                      <a:headEnd len="med" w="med" type="none"/>
                      <a:tailEnd len="med" w="med" type="none"/>
                    </a:lnR>
                    <a:lnT cap="flat" cmpd="sng" w="12700">
                      <a:solidFill>
                        <a:schemeClr val="accent2"/>
                      </a:solidFill>
                      <a:prstDash val="solid"/>
                      <a:round/>
                      <a:headEnd len="med" w="med" type="none"/>
                      <a:tailEnd len="med" w="med" type="none"/>
                    </a:lnT>
                    <a:lnB cap="flat" cmpd="sng" w="12700">
                      <a:solidFill>
                        <a:schemeClr val="accent2"/>
                      </a:solidFill>
                      <a:prstDash val="solid"/>
                      <a:round/>
                      <a:headEnd len="med" w="med" type="none"/>
                      <a:tailEnd len="med" w="med" type="none"/>
                    </a:lnB>
                  </a:tcPr>
                </a:tc>
                <a:tc>
                  <a:txBody>
                    <a:bodyPr>
                      <a:noAutofit/>
                    </a:bodyPr>
                    <a:lstStyle/>
                    <a:p>
                      <a:pPr indent="0" lvl="0" marL="0" marR="0" rtl="0" algn="l">
                        <a:lnSpc>
                          <a:spcPct val="115000"/>
                        </a:lnSpc>
                        <a:spcBef>
                          <a:spcPts val="0"/>
                        </a:spcBef>
                        <a:spcAft>
                          <a:spcPts val="0"/>
                        </a:spcAft>
                        <a:buClr>
                          <a:schemeClr val="dk1"/>
                        </a:buClr>
                        <a:buSzPct val="25000"/>
                        <a:buFont typeface="Verdana"/>
                        <a:buNone/>
                      </a:pPr>
                      <a:r>
                        <a:rPr b="0" i="0" lang="en-US" sz="1100" u="none" cap="none" strike="noStrike">
                          <a:solidFill>
                            <a:schemeClr val="dk1"/>
                          </a:solidFill>
                          <a:latin typeface="Verdana"/>
                          <a:ea typeface="Verdana"/>
                          <a:cs typeface="Verdana"/>
                          <a:sym typeface="Verdana"/>
                        </a:rPr>
                        <a:t>Wal-Mart</a:t>
                      </a:r>
                    </a:p>
                  </a:txBody>
                  <a:tcPr marT="0" marB="0" marR="68575" marL="68575">
                    <a:lnL cap="flat" cmpd="sng" w="12700">
                      <a:solidFill>
                        <a:schemeClr val="accent2"/>
                      </a:solidFill>
                      <a:prstDash val="solid"/>
                      <a:round/>
                      <a:headEnd len="med" w="med" type="none"/>
                      <a:tailEnd len="med" w="med" type="none"/>
                    </a:lnL>
                    <a:lnR cap="flat" cmpd="sng" w="12700">
                      <a:solidFill>
                        <a:schemeClr val="accent2"/>
                      </a:solidFill>
                      <a:prstDash val="solid"/>
                      <a:round/>
                      <a:headEnd len="med" w="med" type="none"/>
                      <a:tailEnd len="med" w="med" type="none"/>
                    </a:lnR>
                    <a:lnT cap="flat" cmpd="sng" w="12700">
                      <a:solidFill>
                        <a:schemeClr val="accent2"/>
                      </a:solidFill>
                      <a:prstDash val="solid"/>
                      <a:round/>
                      <a:headEnd len="med" w="med" type="none"/>
                      <a:tailEnd len="med" w="med" type="none"/>
                    </a:lnT>
                    <a:lnB cap="flat" cmpd="sng" w="12700">
                      <a:solidFill>
                        <a:schemeClr val="accent2"/>
                      </a:solidFill>
                      <a:prstDash val="solid"/>
                      <a:round/>
                      <a:headEnd len="med" w="med" type="none"/>
                      <a:tailEnd len="med" w="med" type="none"/>
                    </a:lnB>
                  </a:tcPr>
                </a:tc>
                <a:tc>
                  <a:txBody>
                    <a:bodyPr>
                      <a:noAutofit/>
                    </a:bodyPr>
                    <a:lstStyle/>
                    <a:p>
                      <a:pPr indent="0" lvl="0" marL="0" marR="0" rtl="0" algn="l">
                        <a:lnSpc>
                          <a:spcPct val="115000"/>
                        </a:lnSpc>
                        <a:spcBef>
                          <a:spcPts val="0"/>
                        </a:spcBef>
                        <a:spcAft>
                          <a:spcPts val="0"/>
                        </a:spcAft>
                        <a:buClr>
                          <a:schemeClr val="dk1"/>
                        </a:buClr>
                        <a:buSzPct val="25000"/>
                        <a:buFont typeface="Verdana"/>
                        <a:buNone/>
                      </a:pPr>
                      <a:r>
                        <a:rPr b="0" i="0" lang="en-US" sz="1100" u="none" cap="none" strike="noStrike">
                          <a:solidFill>
                            <a:schemeClr val="dk1"/>
                          </a:solidFill>
                          <a:latin typeface="Verdana"/>
                          <a:ea typeface="Verdana"/>
                          <a:cs typeface="Verdana"/>
                          <a:sym typeface="Verdana"/>
                        </a:rPr>
                        <a:t>Hy-Vee</a:t>
                      </a:r>
                    </a:p>
                  </a:txBody>
                  <a:tcPr marT="0" marB="0" marR="68575" marL="68575">
                    <a:lnL cap="flat" cmpd="sng" w="12700">
                      <a:solidFill>
                        <a:schemeClr val="accent2"/>
                      </a:solidFill>
                      <a:prstDash val="solid"/>
                      <a:round/>
                      <a:headEnd len="med" w="med" type="none"/>
                      <a:tailEnd len="med" w="med" type="none"/>
                    </a:lnL>
                    <a:lnR cap="flat" cmpd="sng" w="12700">
                      <a:solidFill>
                        <a:schemeClr val="accent2"/>
                      </a:solidFill>
                      <a:prstDash val="solid"/>
                      <a:round/>
                      <a:headEnd len="med" w="med" type="none"/>
                      <a:tailEnd len="med" w="med" type="none"/>
                    </a:lnR>
                    <a:lnT cap="flat" cmpd="sng" w="12700">
                      <a:solidFill>
                        <a:schemeClr val="accent2"/>
                      </a:solidFill>
                      <a:prstDash val="solid"/>
                      <a:round/>
                      <a:headEnd len="med" w="med" type="none"/>
                      <a:tailEnd len="med" w="med" type="none"/>
                    </a:lnT>
                    <a:lnB cap="flat" cmpd="sng" w="12700">
                      <a:solidFill>
                        <a:schemeClr val="accent2"/>
                      </a:solidFill>
                      <a:prstDash val="solid"/>
                      <a:round/>
                      <a:headEnd len="med" w="med" type="none"/>
                      <a:tailEnd len="med" w="med" type="none"/>
                    </a:lnB>
                  </a:tcPr>
                </a:tc>
                <a:tc>
                  <a:txBody>
                    <a:bodyPr>
                      <a:noAutofit/>
                    </a:bodyPr>
                    <a:lstStyle/>
                    <a:p>
                      <a:pPr indent="0" lvl="0" marL="0" marR="0" rtl="0" algn="l">
                        <a:lnSpc>
                          <a:spcPct val="115000"/>
                        </a:lnSpc>
                        <a:spcBef>
                          <a:spcPts val="0"/>
                        </a:spcBef>
                        <a:spcAft>
                          <a:spcPts val="0"/>
                        </a:spcAft>
                        <a:buClr>
                          <a:schemeClr val="dk1"/>
                        </a:buClr>
                        <a:buSzPct val="25000"/>
                        <a:buFont typeface="Verdana"/>
                        <a:buNone/>
                      </a:pPr>
                      <a:r>
                        <a:rPr b="0" i="0" lang="en-US" sz="1100" u="none" cap="none" strike="noStrike">
                          <a:solidFill>
                            <a:schemeClr val="dk1"/>
                          </a:solidFill>
                          <a:latin typeface="Verdana"/>
                          <a:ea typeface="Verdana"/>
                          <a:cs typeface="Verdana"/>
                          <a:sym typeface="Verdana"/>
                        </a:rPr>
                        <a:t>Stoney Creek</a:t>
                      </a:r>
                    </a:p>
                  </a:txBody>
                  <a:tcPr marT="0" marB="0" marR="68575" marL="68575">
                    <a:lnL cap="flat" cmpd="sng" w="12700">
                      <a:solidFill>
                        <a:schemeClr val="accent2"/>
                      </a:solidFill>
                      <a:prstDash val="solid"/>
                      <a:round/>
                      <a:headEnd len="med" w="med" type="none"/>
                      <a:tailEnd len="med" w="med" type="none"/>
                    </a:lnL>
                    <a:lnR cap="flat" cmpd="sng" w="12700">
                      <a:solidFill>
                        <a:schemeClr val="accent2"/>
                      </a:solidFill>
                      <a:prstDash val="solid"/>
                      <a:round/>
                      <a:headEnd len="med" w="med" type="none"/>
                      <a:tailEnd len="med" w="med" type="none"/>
                    </a:lnR>
                    <a:lnT cap="flat" cmpd="sng" w="12700">
                      <a:solidFill>
                        <a:schemeClr val="accent2"/>
                      </a:solidFill>
                      <a:prstDash val="solid"/>
                      <a:round/>
                      <a:headEnd len="med" w="med" type="none"/>
                      <a:tailEnd len="med" w="med" type="none"/>
                    </a:lnT>
                    <a:lnB cap="flat" cmpd="sng" w="12700">
                      <a:solidFill>
                        <a:schemeClr val="accent2"/>
                      </a:solidFill>
                      <a:prstDash val="solid"/>
                      <a:round/>
                      <a:headEnd len="med" w="med" type="none"/>
                      <a:tailEnd len="med" w="med" type="none"/>
                    </a:lnB>
                  </a:tcPr>
                </a:tc>
              </a:tr>
              <a:tr h="192775">
                <a:tc>
                  <a:txBody>
                    <a:bodyPr>
                      <a:noAutofit/>
                    </a:bodyPr>
                    <a:lstStyle/>
                    <a:p>
                      <a:pPr indent="-342900" lvl="0" marL="342900" marR="0" rtl="0" algn="l">
                        <a:lnSpc>
                          <a:spcPct val="115000"/>
                        </a:lnSpc>
                        <a:spcBef>
                          <a:spcPts val="0"/>
                        </a:spcBef>
                        <a:spcAft>
                          <a:spcPts val="0"/>
                        </a:spcAft>
                        <a:buClr>
                          <a:schemeClr val="dk1"/>
                        </a:buClr>
                        <a:buSzPct val="100000"/>
                        <a:buFont typeface="Noto Sans Symbols"/>
                        <a:buChar char="∙"/>
                      </a:pPr>
                      <a:r>
                        <a:rPr b="0" i="0" lang="en-US" sz="1100" u="none" cap="none" strike="noStrike">
                          <a:solidFill>
                            <a:schemeClr val="dk1"/>
                          </a:solidFill>
                          <a:latin typeface="Verdana"/>
                          <a:ea typeface="Verdana"/>
                          <a:cs typeface="Verdana"/>
                          <a:sym typeface="Verdana"/>
                        </a:rPr>
                        <a:t>Dishwashing</a:t>
                      </a:r>
                    </a:p>
                  </a:txBody>
                  <a:tcPr marT="0" marB="0" marR="68575" marL="68575">
                    <a:lnL cap="flat" cmpd="sng" w="12700">
                      <a:solidFill>
                        <a:schemeClr val="accent2"/>
                      </a:solidFill>
                      <a:prstDash val="solid"/>
                      <a:round/>
                      <a:headEnd len="med" w="med" type="none"/>
                      <a:tailEnd len="med" w="med" type="none"/>
                    </a:lnL>
                    <a:lnR cap="flat" cmpd="sng" w="12700">
                      <a:solidFill>
                        <a:schemeClr val="accent2"/>
                      </a:solidFill>
                      <a:prstDash val="solid"/>
                      <a:round/>
                      <a:headEnd len="med" w="med" type="none"/>
                      <a:tailEnd len="med" w="med" type="none"/>
                    </a:lnR>
                    <a:lnT cap="flat" cmpd="sng" w="12700">
                      <a:solidFill>
                        <a:schemeClr val="accent2"/>
                      </a:solidFill>
                      <a:prstDash val="solid"/>
                      <a:round/>
                      <a:headEnd len="med" w="med" type="none"/>
                      <a:tailEnd len="med" w="med" type="none"/>
                    </a:lnT>
                    <a:lnB cap="flat" cmpd="sng" w="12700">
                      <a:solidFill>
                        <a:schemeClr val="accent2"/>
                      </a:solidFill>
                      <a:prstDash val="solid"/>
                      <a:round/>
                      <a:headEnd len="med" w="med" type="none"/>
                      <a:tailEnd len="med" w="med" type="none"/>
                    </a:lnB>
                    <a:solidFill>
                      <a:schemeClr val="accent2">
                        <a:alpha val="20000"/>
                      </a:schemeClr>
                    </a:solidFill>
                  </a:tcPr>
                </a:tc>
                <a:tc>
                  <a:txBody>
                    <a:bodyPr>
                      <a:noAutofit/>
                    </a:bodyPr>
                    <a:lstStyle/>
                    <a:p>
                      <a:pPr indent="-342900" lvl="0" marL="342900" marR="0" rtl="0" algn="l">
                        <a:lnSpc>
                          <a:spcPct val="115000"/>
                        </a:lnSpc>
                        <a:spcBef>
                          <a:spcPts val="0"/>
                        </a:spcBef>
                        <a:spcAft>
                          <a:spcPts val="0"/>
                        </a:spcAft>
                        <a:buClr>
                          <a:schemeClr val="dk1"/>
                        </a:buClr>
                        <a:buSzPct val="100000"/>
                        <a:buFont typeface="Noto Sans Symbols"/>
                        <a:buChar char="∙"/>
                      </a:pPr>
                      <a:r>
                        <a:rPr b="0" i="0" lang="en-US" sz="1100" u="none" cap="none" strike="noStrike">
                          <a:solidFill>
                            <a:schemeClr val="dk1"/>
                          </a:solidFill>
                          <a:latin typeface="Verdana"/>
                          <a:ea typeface="Verdana"/>
                          <a:cs typeface="Verdana"/>
                          <a:sym typeface="Verdana"/>
                        </a:rPr>
                        <a:t>Janitorial</a:t>
                      </a:r>
                    </a:p>
                  </a:txBody>
                  <a:tcPr marT="0" marB="0" marR="68575" marL="68575">
                    <a:lnL cap="flat" cmpd="sng" w="12700">
                      <a:solidFill>
                        <a:schemeClr val="accent2"/>
                      </a:solidFill>
                      <a:prstDash val="solid"/>
                      <a:round/>
                      <a:headEnd len="med" w="med" type="none"/>
                      <a:tailEnd len="med" w="med" type="none"/>
                    </a:lnL>
                    <a:lnR cap="flat" cmpd="sng" w="12700">
                      <a:solidFill>
                        <a:schemeClr val="accent2"/>
                      </a:solidFill>
                      <a:prstDash val="solid"/>
                      <a:round/>
                      <a:headEnd len="med" w="med" type="none"/>
                      <a:tailEnd len="med" w="med" type="none"/>
                    </a:lnR>
                    <a:lnT cap="flat" cmpd="sng" w="12700">
                      <a:solidFill>
                        <a:schemeClr val="accent2"/>
                      </a:solidFill>
                      <a:prstDash val="solid"/>
                      <a:round/>
                      <a:headEnd len="med" w="med" type="none"/>
                      <a:tailEnd len="med" w="med" type="none"/>
                    </a:lnT>
                    <a:lnB cap="flat" cmpd="sng" w="12700">
                      <a:solidFill>
                        <a:schemeClr val="accent2"/>
                      </a:solidFill>
                      <a:prstDash val="solid"/>
                      <a:round/>
                      <a:headEnd len="med" w="med" type="none"/>
                      <a:tailEnd len="med" w="med" type="none"/>
                    </a:lnB>
                    <a:solidFill>
                      <a:schemeClr val="accent2">
                        <a:alpha val="20000"/>
                      </a:schemeClr>
                    </a:solidFill>
                  </a:tcPr>
                </a:tc>
                <a:tc>
                  <a:txBody>
                    <a:bodyPr>
                      <a:noAutofit/>
                    </a:bodyPr>
                    <a:lstStyle/>
                    <a:p>
                      <a:pPr indent="-342900" lvl="0" marL="342900" marR="0" rtl="0" algn="l">
                        <a:lnSpc>
                          <a:spcPct val="115000"/>
                        </a:lnSpc>
                        <a:spcBef>
                          <a:spcPts val="0"/>
                        </a:spcBef>
                        <a:spcAft>
                          <a:spcPts val="0"/>
                        </a:spcAft>
                        <a:buClr>
                          <a:schemeClr val="dk1"/>
                        </a:buClr>
                        <a:buSzPct val="100000"/>
                        <a:buFont typeface="Noto Sans Symbols"/>
                        <a:buChar char="∙"/>
                      </a:pPr>
                      <a:r>
                        <a:rPr b="0" i="0" lang="en-US" sz="1100" u="none" cap="none" strike="noStrike">
                          <a:solidFill>
                            <a:schemeClr val="dk1"/>
                          </a:solidFill>
                          <a:latin typeface="Verdana"/>
                          <a:ea typeface="Verdana"/>
                          <a:cs typeface="Verdana"/>
                          <a:sym typeface="Verdana"/>
                        </a:rPr>
                        <a:t>Bag groceries</a:t>
                      </a:r>
                    </a:p>
                  </a:txBody>
                  <a:tcPr marT="0" marB="0" marR="68575" marL="68575">
                    <a:lnL cap="flat" cmpd="sng" w="12700">
                      <a:solidFill>
                        <a:schemeClr val="accent2"/>
                      </a:solidFill>
                      <a:prstDash val="solid"/>
                      <a:round/>
                      <a:headEnd len="med" w="med" type="none"/>
                      <a:tailEnd len="med" w="med" type="none"/>
                    </a:lnL>
                    <a:lnR cap="flat" cmpd="sng" w="12700">
                      <a:solidFill>
                        <a:schemeClr val="accent2"/>
                      </a:solidFill>
                      <a:prstDash val="solid"/>
                      <a:round/>
                      <a:headEnd len="med" w="med" type="none"/>
                      <a:tailEnd len="med" w="med" type="none"/>
                    </a:lnR>
                    <a:lnT cap="flat" cmpd="sng" w="12700">
                      <a:solidFill>
                        <a:schemeClr val="accent2"/>
                      </a:solidFill>
                      <a:prstDash val="solid"/>
                      <a:round/>
                      <a:headEnd len="med" w="med" type="none"/>
                      <a:tailEnd len="med" w="med" type="none"/>
                    </a:lnT>
                    <a:lnB cap="flat" cmpd="sng" w="12700">
                      <a:solidFill>
                        <a:schemeClr val="accent2"/>
                      </a:solidFill>
                      <a:prstDash val="solid"/>
                      <a:round/>
                      <a:headEnd len="med" w="med" type="none"/>
                      <a:tailEnd len="med" w="med" type="none"/>
                    </a:lnB>
                    <a:solidFill>
                      <a:schemeClr val="accent2">
                        <a:alpha val="20000"/>
                      </a:schemeClr>
                    </a:solidFill>
                  </a:tcPr>
                </a:tc>
                <a:tc>
                  <a:txBody>
                    <a:bodyPr>
                      <a:noAutofit/>
                    </a:bodyPr>
                    <a:lstStyle/>
                    <a:p>
                      <a:pPr indent="-342900" lvl="0" marL="342900" marR="0" rtl="0" algn="l">
                        <a:lnSpc>
                          <a:spcPct val="115000"/>
                        </a:lnSpc>
                        <a:spcBef>
                          <a:spcPts val="0"/>
                        </a:spcBef>
                        <a:spcAft>
                          <a:spcPts val="0"/>
                        </a:spcAft>
                        <a:buClr>
                          <a:schemeClr val="dk1"/>
                        </a:buClr>
                        <a:buSzPct val="100000"/>
                        <a:buFont typeface="Noto Sans Symbols"/>
                        <a:buChar char="∙"/>
                      </a:pPr>
                      <a:r>
                        <a:rPr b="0" i="0" lang="en-US" sz="1100" u="none" cap="none" strike="noStrike">
                          <a:solidFill>
                            <a:schemeClr val="dk1"/>
                          </a:solidFill>
                          <a:latin typeface="Verdana"/>
                          <a:ea typeface="Verdana"/>
                          <a:cs typeface="Verdana"/>
                          <a:sym typeface="Verdana"/>
                        </a:rPr>
                        <a:t>Housekeeping </a:t>
                      </a:r>
                    </a:p>
                  </a:txBody>
                  <a:tcPr marT="0" marB="0" marR="68575" marL="68575">
                    <a:lnL cap="flat" cmpd="sng" w="12700">
                      <a:solidFill>
                        <a:schemeClr val="accent2"/>
                      </a:solidFill>
                      <a:prstDash val="solid"/>
                      <a:round/>
                      <a:headEnd len="med" w="med" type="none"/>
                      <a:tailEnd len="med" w="med" type="none"/>
                    </a:lnL>
                    <a:lnR cap="flat" cmpd="sng" w="12700">
                      <a:solidFill>
                        <a:schemeClr val="accent2"/>
                      </a:solidFill>
                      <a:prstDash val="solid"/>
                      <a:round/>
                      <a:headEnd len="med" w="med" type="none"/>
                      <a:tailEnd len="med" w="med" type="none"/>
                    </a:lnR>
                    <a:lnT cap="flat" cmpd="sng" w="12700">
                      <a:solidFill>
                        <a:schemeClr val="accent2"/>
                      </a:solidFill>
                      <a:prstDash val="solid"/>
                      <a:round/>
                      <a:headEnd len="med" w="med" type="none"/>
                      <a:tailEnd len="med" w="med" type="none"/>
                    </a:lnT>
                    <a:lnB cap="flat" cmpd="sng" w="12700">
                      <a:solidFill>
                        <a:schemeClr val="accent2"/>
                      </a:solidFill>
                      <a:prstDash val="solid"/>
                      <a:round/>
                      <a:headEnd len="med" w="med" type="none"/>
                      <a:tailEnd len="med" w="med" type="none"/>
                    </a:lnB>
                    <a:solidFill>
                      <a:schemeClr val="accent2">
                        <a:alpha val="20000"/>
                      </a:schemeClr>
                    </a:solidFill>
                  </a:tcPr>
                </a:tc>
              </a:tr>
              <a:tr h="192775">
                <a:tc>
                  <a:txBody>
                    <a:bodyPr>
                      <a:noAutofit/>
                    </a:bodyPr>
                    <a:lstStyle/>
                    <a:p>
                      <a:pPr indent="-342900" lvl="0" marL="342900" marR="0" rtl="0" algn="l">
                        <a:lnSpc>
                          <a:spcPct val="115000"/>
                        </a:lnSpc>
                        <a:spcBef>
                          <a:spcPts val="0"/>
                        </a:spcBef>
                        <a:spcAft>
                          <a:spcPts val="0"/>
                        </a:spcAft>
                        <a:buClr>
                          <a:schemeClr val="dk1"/>
                        </a:buClr>
                        <a:buSzPct val="100000"/>
                        <a:buFont typeface="Noto Sans Symbols"/>
                        <a:buChar char="∙"/>
                      </a:pPr>
                      <a:r>
                        <a:rPr b="0" i="0" lang="en-US" sz="1100" u="none" cap="none" strike="noStrike">
                          <a:solidFill>
                            <a:schemeClr val="dk1"/>
                          </a:solidFill>
                          <a:latin typeface="Verdana"/>
                          <a:ea typeface="Verdana"/>
                          <a:cs typeface="Verdana"/>
                          <a:sym typeface="Verdana"/>
                        </a:rPr>
                        <a:t>Bussing tables</a:t>
                      </a:r>
                    </a:p>
                  </a:txBody>
                  <a:tcPr marT="0" marB="0" marR="68575" marL="68575">
                    <a:lnL cap="flat" cmpd="sng" w="12700">
                      <a:solidFill>
                        <a:schemeClr val="accent2"/>
                      </a:solidFill>
                      <a:prstDash val="solid"/>
                      <a:round/>
                      <a:headEnd len="med" w="med" type="none"/>
                      <a:tailEnd len="med" w="med" type="none"/>
                    </a:lnL>
                    <a:lnR cap="flat" cmpd="sng" w="12700">
                      <a:solidFill>
                        <a:schemeClr val="accent2"/>
                      </a:solidFill>
                      <a:prstDash val="solid"/>
                      <a:round/>
                      <a:headEnd len="med" w="med" type="none"/>
                      <a:tailEnd len="med" w="med" type="none"/>
                    </a:lnR>
                    <a:lnT cap="flat" cmpd="sng" w="12700">
                      <a:solidFill>
                        <a:schemeClr val="accent2"/>
                      </a:solidFill>
                      <a:prstDash val="solid"/>
                      <a:round/>
                      <a:headEnd len="med" w="med" type="none"/>
                      <a:tailEnd len="med" w="med" type="none"/>
                    </a:lnT>
                    <a:lnB cap="flat" cmpd="sng" w="12700">
                      <a:solidFill>
                        <a:schemeClr val="accent2"/>
                      </a:solidFill>
                      <a:prstDash val="solid"/>
                      <a:round/>
                      <a:headEnd len="med" w="med" type="none"/>
                      <a:tailEnd len="med" w="med" type="none"/>
                    </a:lnB>
                  </a:tcPr>
                </a:tc>
                <a:tc>
                  <a:txBody>
                    <a:bodyPr>
                      <a:noAutofit/>
                    </a:bodyPr>
                    <a:lstStyle/>
                    <a:p>
                      <a:pPr indent="-342900" lvl="0" marL="342900" marR="0" rtl="0" algn="l">
                        <a:lnSpc>
                          <a:spcPct val="115000"/>
                        </a:lnSpc>
                        <a:spcBef>
                          <a:spcPts val="0"/>
                        </a:spcBef>
                        <a:spcAft>
                          <a:spcPts val="0"/>
                        </a:spcAft>
                        <a:buClr>
                          <a:schemeClr val="dk1"/>
                        </a:buClr>
                        <a:buSzPct val="100000"/>
                        <a:buFont typeface="Noto Sans Symbols"/>
                        <a:buChar char="∙"/>
                      </a:pPr>
                      <a:r>
                        <a:rPr b="0" i="0" lang="en-US" sz="1100" u="none" cap="none" strike="noStrike">
                          <a:solidFill>
                            <a:schemeClr val="dk1"/>
                          </a:solidFill>
                          <a:latin typeface="Verdana"/>
                          <a:ea typeface="Verdana"/>
                          <a:cs typeface="Verdana"/>
                          <a:sym typeface="Verdana"/>
                        </a:rPr>
                        <a:t>Security </a:t>
                      </a:r>
                    </a:p>
                  </a:txBody>
                  <a:tcPr marT="0" marB="0" marR="68575" marL="68575">
                    <a:lnL cap="flat" cmpd="sng" w="12700">
                      <a:solidFill>
                        <a:schemeClr val="accent2"/>
                      </a:solidFill>
                      <a:prstDash val="solid"/>
                      <a:round/>
                      <a:headEnd len="med" w="med" type="none"/>
                      <a:tailEnd len="med" w="med" type="none"/>
                    </a:lnL>
                    <a:lnR cap="flat" cmpd="sng" w="12700">
                      <a:solidFill>
                        <a:schemeClr val="accent2"/>
                      </a:solidFill>
                      <a:prstDash val="solid"/>
                      <a:round/>
                      <a:headEnd len="med" w="med" type="none"/>
                      <a:tailEnd len="med" w="med" type="none"/>
                    </a:lnR>
                    <a:lnT cap="flat" cmpd="sng" w="12700">
                      <a:solidFill>
                        <a:schemeClr val="accent2"/>
                      </a:solidFill>
                      <a:prstDash val="solid"/>
                      <a:round/>
                      <a:headEnd len="med" w="med" type="none"/>
                      <a:tailEnd len="med" w="med" type="none"/>
                    </a:lnT>
                    <a:lnB cap="flat" cmpd="sng" w="12700">
                      <a:solidFill>
                        <a:schemeClr val="accent2"/>
                      </a:solidFill>
                      <a:prstDash val="solid"/>
                      <a:round/>
                      <a:headEnd len="med" w="med" type="none"/>
                      <a:tailEnd len="med" w="med" type="none"/>
                    </a:lnB>
                  </a:tcPr>
                </a:tc>
                <a:tc>
                  <a:txBody>
                    <a:bodyPr>
                      <a:noAutofit/>
                    </a:bodyPr>
                    <a:lstStyle/>
                    <a:p>
                      <a:pPr indent="-342900" lvl="0" marL="342900" marR="0" rtl="0" algn="l">
                        <a:lnSpc>
                          <a:spcPct val="115000"/>
                        </a:lnSpc>
                        <a:spcBef>
                          <a:spcPts val="0"/>
                        </a:spcBef>
                        <a:spcAft>
                          <a:spcPts val="0"/>
                        </a:spcAft>
                        <a:buClr>
                          <a:schemeClr val="dk1"/>
                        </a:buClr>
                        <a:buSzPct val="100000"/>
                        <a:buFont typeface="Noto Sans Symbols"/>
                        <a:buChar char="∙"/>
                      </a:pPr>
                      <a:r>
                        <a:rPr b="0" i="0" lang="en-US" sz="1100" u="none" cap="none" strike="noStrike">
                          <a:solidFill>
                            <a:schemeClr val="dk1"/>
                          </a:solidFill>
                          <a:latin typeface="Verdana"/>
                          <a:ea typeface="Verdana"/>
                          <a:cs typeface="Verdana"/>
                          <a:sym typeface="Verdana"/>
                        </a:rPr>
                        <a:t>Stock shelves</a:t>
                      </a:r>
                    </a:p>
                  </a:txBody>
                  <a:tcPr marT="0" marB="0" marR="68575" marL="68575">
                    <a:lnL cap="flat" cmpd="sng" w="12700">
                      <a:solidFill>
                        <a:schemeClr val="accent2"/>
                      </a:solidFill>
                      <a:prstDash val="solid"/>
                      <a:round/>
                      <a:headEnd len="med" w="med" type="none"/>
                      <a:tailEnd len="med" w="med" type="none"/>
                    </a:lnL>
                    <a:lnR cap="flat" cmpd="sng" w="12700">
                      <a:solidFill>
                        <a:schemeClr val="accent2"/>
                      </a:solidFill>
                      <a:prstDash val="solid"/>
                      <a:round/>
                      <a:headEnd len="med" w="med" type="none"/>
                      <a:tailEnd len="med" w="med" type="none"/>
                    </a:lnR>
                    <a:lnT cap="flat" cmpd="sng" w="12700">
                      <a:solidFill>
                        <a:schemeClr val="accent2"/>
                      </a:solidFill>
                      <a:prstDash val="solid"/>
                      <a:round/>
                      <a:headEnd len="med" w="med" type="none"/>
                      <a:tailEnd len="med" w="med" type="none"/>
                    </a:lnT>
                    <a:lnB cap="flat" cmpd="sng" w="12700">
                      <a:solidFill>
                        <a:schemeClr val="accent2"/>
                      </a:solidFill>
                      <a:prstDash val="solid"/>
                      <a:round/>
                      <a:headEnd len="med" w="med" type="none"/>
                      <a:tailEnd len="med" w="med" type="none"/>
                    </a:lnB>
                  </a:tcPr>
                </a:tc>
                <a:tc>
                  <a:txBody>
                    <a:bodyPr>
                      <a:noAutofit/>
                    </a:bodyPr>
                    <a:lstStyle/>
                    <a:p>
                      <a:pPr indent="-342900" lvl="0" marL="342900" marR="0" rtl="0" algn="l">
                        <a:lnSpc>
                          <a:spcPct val="115000"/>
                        </a:lnSpc>
                        <a:spcBef>
                          <a:spcPts val="0"/>
                        </a:spcBef>
                        <a:spcAft>
                          <a:spcPts val="0"/>
                        </a:spcAft>
                        <a:buClr>
                          <a:schemeClr val="dk1"/>
                        </a:buClr>
                        <a:buSzPct val="100000"/>
                        <a:buFont typeface="Noto Sans Symbols"/>
                        <a:buChar char="∙"/>
                      </a:pPr>
                      <a:r>
                        <a:rPr b="0" i="0" lang="en-US" sz="1100" u="none" cap="none" strike="noStrike">
                          <a:solidFill>
                            <a:schemeClr val="dk1"/>
                          </a:solidFill>
                          <a:latin typeface="Verdana"/>
                          <a:ea typeface="Verdana"/>
                          <a:cs typeface="Verdana"/>
                          <a:sym typeface="Verdana"/>
                        </a:rPr>
                        <a:t>Laundry  </a:t>
                      </a:r>
                    </a:p>
                  </a:txBody>
                  <a:tcPr marT="0" marB="0" marR="68575" marL="68575">
                    <a:lnL cap="flat" cmpd="sng" w="12700">
                      <a:solidFill>
                        <a:schemeClr val="accent2"/>
                      </a:solidFill>
                      <a:prstDash val="solid"/>
                      <a:round/>
                      <a:headEnd len="med" w="med" type="none"/>
                      <a:tailEnd len="med" w="med" type="none"/>
                    </a:lnL>
                    <a:lnR cap="flat" cmpd="sng" w="12700">
                      <a:solidFill>
                        <a:schemeClr val="accent2"/>
                      </a:solidFill>
                      <a:prstDash val="solid"/>
                      <a:round/>
                      <a:headEnd len="med" w="med" type="none"/>
                      <a:tailEnd len="med" w="med" type="none"/>
                    </a:lnR>
                    <a:lnT cap="flat" cmpd="sng" w="12700">
                      <a:solidFill>
                        <a:schemeClr val="accent2"/>
                      </a:solidFill>
                      <a:prstDash val="solid"/>
                      <a:round/>
                      <a:headEnd len="med" w="med" type="none"/>
                      <a:tailEnd len="med" w="med" type="none"/>
                    </a:lnT>
                    <a:lnB cap="flat" cmpd="sng" w="12700">
                      <a:solidFill>
                        <a:schemeClr val="accent2"/>
                      </a:solidFill>
                      <a:prstDash val="solid"/>
                      <a:round/>
                      <a:headEnd len="med" w="med" type="none"/>
                      <a:tailEnd len="med" w="med" type="none"/>
                    </a:lnB>
                  </a:tcPr>
                </a:tc>
              </a:tr>
              <a:tr h="192775">
                <a:tc>
                  <a:txBody>
                    <a:bodyPr>
                      <a:noAutofit/>
                    </a:bodyPr>
                    <a:lstStyle/>
                    <a:p>
                      <a:pPr indent="-342900" lvl="0" marL="342900" marR="0" rtl="0" algn="l">
                        <a:lnSpc>
                          <a:spcPct val="115000"/>
                        </a:lnSpc>
                        <a:spcBef>
                          <a:spcPts val="0"/>
                        </a:spcBef>
                        <a:spcAft>
                          <a:spcPts val="0"/>
                        </a:spcAft>
                        <a:buClr>
                          <a:schemeClr val="dk1"/>
                        </a:buClr>
                        <a:buSzPct val="100000"/>
                        <a:buFont typeface="Noto Sans Symbols"/>
                        <a:buChar char="∙"/>
                      </a:pPr>
                      <a:r>
                        <a:rPr b="0" i="0" lang="en-US" sz="1100" u="none" cap="none" strike="noStrike">
                          <a:solidFill>
                            <a:schemeClr val="dk1"/>
                          </a:solidFill>
                          <a:latin typeface="Verdana"/>
                          <a:ea typeface="Verdana"/>
                          <a:cs typeface="Verdana"/>
                          <a:sym typeface="Verdana"/>
                        </a:rPr>
                        <a:t>Buffet line</a:t>
                      </a:r>
                    </a:p>
                  </a:txBody>
                  <a:tcPr marT="0" marB="0" marR="68575" marL="68575">
                    <a:lnL cap="flat" cmpd="sng" w="12700">
                      <a:solidFill>
                        <a:schemeClr val="accent2"/>
                      </a:solidFill>
                      <a:prstDash val="solid"/>
                      <a:round/>
                      <a:headEnd len="med" w="med" type="none"/>
                      <a:tailEnd len="med" w="med" type="none"/>
                    </a:lnL>
                    <a:lnR cap="flat" cmpd="sng" w="12700">
                      <a:solidFill>
                        <a:schemeClr val="accent2"/>
                      </a:solidFill>
                      <a:prstDash val="solid"/>
                      <a:round/>
                      <a:headEnd len="med" w="med" type="none"/>
                      <a:tailEnd len="med" w="med" type="none"/>
                    </a:lnR>
                    <a:lnT cap="flat" cmpd="sng" w="12700">
                      <a:solidFill>
                        <a:schemeClr val="accent2"/>
                      </a:solidFill>
                      <a:prstDash val="solid"/>
                      <a:round/>
                      <a:headEnd len="med" w="med" type="none"/>
                      <a:tailEnd len="med" w="med" type="none"/>
                    </a:lnT>
                    <a:lnB cap="flat" cmpd="sng" w="12700">
                      <a:solidFill>
                        <a:schemeClr val="accent2"/>
                      </a:solidFill>
                      <a:prstDash val="solid"/>
                      <a:round/>
                      <a:headEnd len="med" w="med" type="none"/>
                      <a:tailEnd len="med" w="med" type="none"/>
                    </a:lnB>
                    <a:solidFill>
                      <a:schemeClr val="accent2">
                        <a:alpha val="20000"/>
                      </a:schemeClr>
                    </a:solidFill>
                  </a:tcPr>
                </a:tc>
                <a:tc>
                  <a:txBody>
                    <a:bodyPr>
                      <a:noAutofit/>
                    </a:bodyPr>
                    <a:lstStyle/>
                    <a:p>
                      <a:pPr indent="-342900" lvl="0" marL="342900" marR="0" rtl="0" algn="l">
                        <a:lnSpc>
                          <a:spcPct val="115000"/>
                        </a:lnSpc>
                        <a:spcBef>
                          <a:spcPts val="0"/>
                        </a:spcBef>
                        <a:spcAft>
                          <a:spcPts val="0"/>
                        </a:spcAft>
                        <a:buClr>
                          <a:schemeClr val="dk1"/>
                        </a:buClr>
                        <a:buSzPct val="100000"/>
                        <a:buFont typeface="Noto Sans Symbols"/>
                        <a:buChar char="∙"/>
                      </a:pPr>
                      <a:r>
                        <a:rPr b="0" i="0" lang="en-US" sz="1100" u="none" cap="none" strike="noStrike">
                          <a:solidFill>
                            <a:schemeClr val="dk1"/>
                          </a:solidFill>
                          <a:latin typeface="Verdana"/>
                          <a:ea typeface="Verdana"/>
                          <a:cs typeface="Verdana"/>
                          <a:sym typeface="Verdana"/>
                        </a:rPr>
                        <a:t> </a:t>
                      </a:r>
                    </a:p>
                  </a:txBody>
                  <a:tcPr marT="0" marB="0" marR="68575" marL="68575">
                    <a:lnL cap="flat" cmpd="sng" w="12700">
                      <a:solidFill>
                        <a:schemeClr val="accent2"/>
                      </a:solidFill>
                      <a:prstDash val="solid"/>
                      <a:round/>
                      <a:headEnd len="med" w="med" type="none"/>
                      <a:tailEnd len="med" w="med" type="none"/>
                    </a:lnL>
                    <a:lnR cap="flat" cmpd="sng" w="12700">
                      <a:solidFill>
                        <a:schemeClr val="accent2"/>
                      </a:solidFill>
                      <a:prstDash val="solid"/>
                      <a:round/>
                      <a:headEnd len="med" w="med" type="none"/>
                      <a:tailEnd len="med" w="med" type="none"/>
                    </a:lnR>
                    <a:lnT cap="flat" cmpd="sng" w="12700">
                      <a:solidFill>
                        <a:schemeClr val="accent2"/>
                      </a:solidFill>
                      <a:prstDash val="solid"/>
                      <a:round/>
                      <a:headEnd len="med" w="med" type="none"/>
                      <a:tailEnd len="med" w="med" type="none"/>
                    </a:lnT>
                    <a:lnB cap="flat" cmpd="sng" w="12700">
                      <a:solidFill>
                        <a:schemeClr val="accent2"/>
                      </a:solidFill>
                      <a:prstDash val="solid"/>
                      <a:round/>
                      <a:headEnd len="med" w="med" type="none"/>
                      <a:tailEnd len="med" w="med" type="none"/>
                    </a:lnB>
                    <a:solidFill>
                      <a:schemeClr val="accent2">
                        <a:alpha val="20000"/>
                      </a:schemeClr>
                    </a:solidFill>
                  </a:tcPr>
                </a:tc>
                <a:tc>
                  <a:txBody>
                    <a:bodyPr>
                      <a:noAutofit/>
                    </a:bodyPr>
                    <a:lstStyle/>
                    <a:p>
                      <a:pPr indent="-342900" lvl="0" marL="342900" marR="0" rtl="0" algn="l">
                        <a:lnSpc>
                          <a:spcPct val="115000"/>
                        </a:lnSpc>
                        <a:spcBef>
                          <a:spcPts val="0"/>
                        </a:spcBef>
                        <a:spcAft>
                          <a:spcPts val="0"/>
                        </a:spcAft>
                        <a:buClr>
                          <a:schemeClr val="dk1"/>
                        </a:buClr>
                        <a:buSzPct val="100000"/>
                        <a:buFont typeface="Noto Sans Symbols"/>
                        <a:buChar char="∙"/>
                      </a:pPr>
                      <a:r>
                        <a:rPr b="0" i="0" lang="en-US" sz="1100" u="none" cap="none" strike="noStrike">
                          <a:solidFill>
                            <a:schemeClr val="dk1"/>
                          </a:solidFill>
                          <a:latin typeface="Verdana"/>
                          <a:ea typeface="Verdana"/>
                          <a:cs typeface="Verdana"/>
                          <a:sym typeface="Verdana"/>
                        </a:rPr>
                        <a:t> </a:t>
                      </a:r>
                    </a:p>
                  </a:txBody>
                  <a:tcPr marT="0" marB="0" marR="68575" marL="68575">
                    <a:lnL cap="flat" cmpd="sng" w="12700">
                      <a:solidFill>
                        <a:schemeClr val="accent2"/>
                      </a:solidFill>
                      <a:prstDash val="solid"/>
                      <a:round/>
                      <a:headEnd len="med" w="med" type="none"/>
                      <a:tailEnd len="med" w="med" type="none"/>
                    </a:lnL>
                    <a:lnR cap="flat" cmpd="sng" w="12700">
                      <a:solidFill>
                        <a:schemeClr val="accent2"/>
                      </a:solidFill>
                      <a:prstDash val="solid"/>
                      <a:round/>
                      <a:headEnd len="med" w="med" type="none"/>
                      <a:tailEnd len="med" w="med" type="none"/>
                    </a:lnR>
                    <a:lnT cap="flat" cmpd="sng" w="12700">
                      <a:solidFill>
                        <a:schemeClr val="accent2"/>
                      </a:solidFill>
                      <a:prstDash val="solid"/>
                      <a:round/>
                      <a:headEnd len="med" w="med" type="none"/>
                      <a:tailEnd len="med" w="med" type="none"/>
                    </a:lnT>
                    <a:lnB cap="flat" cmpd="sng" w="12700">
                      <a:solidFill>
                        <a:schemeClr val="accent2"/>
                      </a:solidFill>
                      <a:prstDash val="solid"/>
                      <a:round/>
                      <a:headEnd len="med" w="med" type="none"/>
                      <a:tailEnd len="med" w="med" type="none"/>
                    </a:lnB>
                    <a:solidFill>
                      <a:schemeClr val="accent2">
                        <a:alpha val="20000"/>
                      </a:schemeClr>
                    </a:solidFill>
                  </a:tcPr>
                </a:tc>
                <a:tc>
                  <a:txBody>
                    <a:bodyPr>
                      <a:noAutofit/>
                    </a:bodyPr>
                    <a:lstStyle/>
                    <a:p>
                      <a:pPr indent="-342900" lvl="0" marL="342900" marR="0" rtl="0" algn="l">
                        <a:lnSpc>
                          <a:spcPct val="115000"/>
                        </a:lnSpc>
                        <a:spcBef>
                          <a:spcPts val="0"/>
                        </a:spcBef>
                        <a:spcAft>
                          <a:spcPts val="0"/>
                        </a:spcAft>
                        <a:buClr>
                          <a:schemeClr val="dk1"/>
                        </a:buClr>
                        <a:buSzPct val="100000"/>
                        <a:buFont typeface="Noto Sans Symbols"/>
                        <a:buChar char="∙"/>
                      </a:pPr>
                      <a:r>
                        <a:rPr b="0" i="0" lang="en-US" sz="1100" u="none" cap="none" strike="noStrike">
                          <a:solidFill>
                            <a:schemeClr val="dk1"/>
                          </a:solidFill>
                          <a:latin typeface="Verdana"/>
                          <a:ea typeface="Verdana"/>
                          <a:cs typeface="Verdana"/>
                          <a:sym typeface="Verdana"/>
                        </a:rPr>
                        <a:t>Cleaning </a:t>
                      </a:r>
                    </a:p>
                  </a:txBody>
                  <a:tcPr marT="0" marB="0" marR="68575" marL="68575">
                    <a:lnL cap="flat" cmpd="sng" w="12700">
                      <a:solidFill>
                        <a:schemeClr val="accent2"/>
                      </a:solidFill>
                      <a:prstDash val="solid"/>
                      <a:round/>
                      <a:headEnd len="med" w="med" type="none"/>
                      <a:tailEnd len="med" w="med" type="none"/>
                    </a:lnL>
                    <a:lnR cap="flat" cmpd="sng" w="12700">
                      <a:solidFill>
                        <a:schemeClr val="accent2"/>
                      </a:solidFill>
                      <a:prstDash val="solid"/>
                      <a:round/>
                      <a:headEnd len="med" w="med" type="none"/>
                      <a:tailEnd len="med" w="med" type="none"/>
                    </a:lnR>
                    <a:lnT cap="flat" cmpd="sng" w="12700">
                      <a:solidFill>
                        <a:schemeClr val="accent2"/>
                      </a:solidFill>
                      <a:prstDash val="solid"/>
                      <a:round/>
                      <a:headEnd len="med" w="med" type="none"/>
                      <a:tailEnd len="med" w="med" type="none"/>
                    </a:lnT>
                    <a:lnB cap="flat" cmpd="sng" w="12700">
                      <a:solidFill>
                        <a:schemeClr val="accent2"/>
                      </a:solidFill>
                      <a:prstDash val="solid"/>
                      <a:round/>
                      <a:headEnd len="med" w="med" type="none"/>
                      <a:tailEnd len="med" w="med" type="none"/>
                    </a:lnB>
                    <a:solidFill>
                      <a:schemeClr val="accent2">
                        <a:alpha val="20000"/>
                      </a:schemeClr>
                    </a:solidFill>
                  </a:tcPr>
                </a:tc>
              </a:tr>
            </a:tbl>
          </a:graphicData>
        </a:graphic>
      </p:graphicFrame>
      <p:graphicFrame>
        <p:nvGraphicFramePr>
          <p:cNvPr descr="Sample Schedule Week 2  Monday, August 1 - Unity Point - C.N.A, Nurse, Lab Technician, Ultrasound/ x-ray tech, Pharmacy tech, Bio medical  Tuesday, August 2 - KCAU TV - Anchor, Technician, Camera  Wednesday, August 3 - Palmer Candy - Machinist, Maintenance, Safety Manager  Thursday, August 4 - Bank - Teller, data entry, loan officer, financial planner" id="291" name="Shape 291" title="Sample Schedule Week 2"/>
          <p:cNvGraphicFramePr/>
          <p:nvPr/>
        </p:nvGraphicFramePr>
        <p:xfrm>
          <a:off x="2057400" y="3822701"/>
          <a:ext cx="3000000" cy="3000000"/>
        </p:xfrm>
        <a:graphic>
          <a:graphicData uri="http://schemas.openxmlformats.org/drawingml/2006/table">
            <a:tbl>
              <a:tblPr>
                <a:noFill/>
                <a:tableStyleId>{1DED92FC-1D72-4E01-9CCE-29B411A3180C}</a:tableStyleId>
              </a:tblPr>
              <a:tblGrid>
                <a:gridCol w="1589075"/>
                <a:gridCol w="1597025"/>
                <a:gridCol w="1793875"/>
                <a:gridCol w="1476375"/>
              </a:tblGrid>
              <a:tr h="192800">
                <a:tc>
                  <a:txBody>
                    <a:bodyPr>
                      <a:noAutofit/>
                    </a:bodyPr>
                    <a:lstStyle/>
                    <a:p>
                      <a:pPr indent="0" lvl="0" marL="0" marR="0" rtl="0" algn="l">
                        <a:lnSpc>
                          <a:spcPct val="115000"/>
                        </a:lnSpc>
                        <a:spcBef>
                          <a:spcPts val="0"/>
                        </a:spcBef>
                        <a:spcAft>
                          <a:spcPts val="0"/>
                        </a:spcAft>
                        <a:buClr>
                          <a:schemeClr val="lt1"/>
                        </a:buClr>
                        <a:buSzPct val="25000"/>
                        <a:buFont typeface="Verdana"/>
                        <a:buNone/>
                      </a:pPr>
                      <a:r>
                        <a:rPr b="1" i="0" lang="en-US" sz="1100" u="none" cap="none" strike="noStrike">
                          <a:solidFill>
                            <a:schemeClr val="lt1"/>
                          </a:solidFill>
                          <a:latin typeface="Verdana"/>
                          <a:ea typeface="Verdana"/>
                          <a:cs typeface="Verdana"/>
                          <a:sym typeface="Verdana"/>
                        </a:rPr>
                        <a:t>Science</a:t>
                      </a:r>
                    </a:p>
                  </a:txBody>
                  <a:tcPr marT="0" marB="0" marR="68575" marL="68575">
                    <a:lnL cap="flat" cmpd="sng" w="12700">
                      <a:solidFill>
                        <a:schemeClr val="accent2"/>
                      </a:solidFill>
                      <a:prstDash val="solid"/>
                      <a:round/>
                      <a:headEnd len="med" w="med" type="none"/>
                      <a:tailEnd len="med" w="med" type="none"/>
                    </a:lnL>
                    <a:lnR cap="flat" cmpd="sng" w="12700">
                      <a:solidFill>
                        <a:schemeClr val="lt1"/>
                      </a:solidFill>
                      <a:prstDash val="solid"/>
                      <a:round/>
                      <a:headEnd len="med" w="med" type="none"/>
                      <a:tailEnd len="med" w="med" type="none"/>
                    </a:lnR>
                    <a:lnT cap="flat" cmpd="sng" w="12700">
                      <a:solidFill>
                        <a:schemeClr val="accent2"/>
                      </a:solidFill>
                      <a:prstDash val="solid"/>
                      <a:round/>
                      <a:headEnd len="med" w="med" type="none"/>
                      <a:tailEnd len="med" w="med" type="none"/>
                    </a:lnT>
                    <a:lnB cap="flat" cmpd="sng" w="12700">
                      <a:solidFill>
                        <a:schemeClr val="lt1"/>
                      </a:solidFill>
                      <a:prstDash val="solid"/>
                      <a:round/>
                      <a:headEnd len="med" w="med" type="none"/>
                      <a:tailEnd len="med" w="med" type="none"/>
                    </a:lnB>
                    <a:solidFill>
                      <a:srgbClr val="003399"/>
                    </a:solidFill>
                  </a:tcPr>
                </a:tc>
                <a:tc>
                  <a:txBody>
                    <a:bodyPr>
                      <a:noAutofit/>
                    </a:bodyPr>
                    <a:lstStyle/>
                    <a:p>
                      <a:pPr indent="0" lvl="0" marL="0" marR="0" rtl="0" algn="l">
                        <a:lnSpc>
                          <a:spcPct val="115000"/>
                        </a:lnSpc>
                        <a:spcBef>
                          <a:spcPts val="0"/>
                        </a:spcBef>
                        <a:spcAft>
                          <a:spcPts val="0"/>
                        </a:spcAft>
                        <a:buClr>
                          <a:schemeClr val="lt1"/>
                        </a:buClr>
                        <a:buSzPct val="25000"/>
                        <a:buFont typeface="Verdana"/>
                        <a:buNone/>
                      </a:pPr>
                      <a:r>
                        <a:rPr b="1" i="0" lang="en-US" sz="1100" u="none" cap="none" strike="noStrike">
                          <a:solidFill>
                            <a:schemeClr val="lt1"/>
                          </a:solidFill>
                          <a:latin typeface="Verdana"/>
                          <a:ea typeface="Verdana"/>
                          <a:cs typeface="Verdana"/>
                          <a:sym typeface="Verdana"/>
                        </a:rPr>
                        <a:t>Technology</a:t>
                      </a:r>
                    </a:p>
                  </a:txBody>
                  <a:tcPr marT="0" marB="0" marR="68575" marL="68575">
                    <a:lnL cap="flat" cmpd="sng" w="12700">
                      <a:solidFill>
                        <a:schemeClr val="lt1"/>
                      </a:solidFill>
                      <a:prstDash val="solid"/>
                      <a:round/>
                      <a:headEnd len="med" w="med" type="none"/>
                      <a:tailEnd len="med" w="med" type="none"/>
                    </a:lnL>
                    <a:lnR cap="flat" cmpd="sng" w="12700">
                      <a:solidFill>
                        <a:schemeClr val="lt1"/>
                      </a:solidFill>
                      <a:prstDash val="solid"/>
                      <a:round/>
                      <a:headEnd len="med" w="med" type="none"/>
                      <a:tailEnd len="med" w="med" type="none"/>
                    </a:lnR>
                    <a:lnT cap="flat" cmpd="sng" w="12700">
                      <a:solidFill>
                        <a:schemeClr val="accent2"/>
                      </a:solidFill>
                      <a:prstDash val="solid"/>
                      <a:round/>
                      <a:headEnd len="med" w="med" type="none"/>
                      <a:tailEnd len="med" w="med" type="none"/>
                    </a:lnT>
                    <a:lnB cap="flat" cmpd="sng" w="12700">
                      <a:solidFill>
                        <a:schemeClr val="lt1"/>
                      </a:solidFill>
                      <a:prstDash val="solid"/>
                      <a:round/>
                      <a:headEnd len="med" w="med" type="none"/>
                      <a:tailEnd len="med" w="med" type="none"/>
                    </a:lnB>
                    <a:solidFill>
                      <a:srgbClr val="003399"/>
                    </a:solidFill>
                  </a:tcPr>
                </a:tc>
                <a:tc>
                  <a:txBody>
                    <a:bodyPr>
                      <a:noAutofit/>
                    </a:bodyPr>
                    <a:lstStyle/>
                    <a:p>
                      <a:pPr indent="0" lvl="0" marL="0" marR="0" rtl="0" algn="l">
                        <a:lnSpc>
                          <a:spcPct val="115000"/>
                        </a:lnSpc>
                        <a:spcBef>
                          <a:spcPts val="0"/>
                        </a:spcBef>
                        <a:spcAft>
                          <a:spcPts val="0"/>
                        </a:spcAft>
                        <a:buClr>
                          <a:schemeClr val="lt1"/>
                        </a:buClr>
                        <a:buSzPct val="25000"/>
                        <a:buFont typeface="Verdana"/>
                        <a:buNone/>
                      </a:pPr>
                      <a:r>
                        <a:rPr b="1" i="0" lang="en-US" sz="1100" u="none" cap="none" strike="noStrike">
                          <a:solidFill>
                            <a:schemeClr val="lt1"/>
                          </a:solidFill>
                          <a:latin typeface="Verdana"/>
                          <a:ea typeface="Verdana"/>
                          <a:cs typeface="Verdana"/>
                          <a:sym typeface="Verdana"/>
                        </a:rPr>
                        <a:t>Engineering</a:t>
                      </a:r>
                    </a:p>
                  </a:txBody>
                  <a:tcPr marT="0" marB="0" marR="68575" marL="68575">
                    <a:lnL cap="flat" cmpd="sng" w="12700">
                      <a:solidFill>
                        <a:schemeClr val="lt1"/>
                      </a:solidFill>
                      <a:prstDash val="solid"/>
                      <a:round/>
                      <a:headEnd len="med" w="med" type="none"/>
                      <a:tailEnd len="med" w="med" type="none"/>
                    </a:lnL>
                    <a:lnR cap="flat" cmpd="sng" w="12700">
                      <a:solidFill>
                        <a:schemeClr val="lt1"/>
                      </a:solidFill>
                      <a:prstDash val="solid"/>
                      <a:round/>
                      <a:headEnd len="med" w="med" type="none"/>
                      <a:tailEnd len="med" w="med" type="none"/>
                    </a:lnR>
                    <a:lnT cap="flat" cmpd="sng" w="12700">
                      <a:solidFill>
                        <a:schemeClr val="accent2"/>
                      </a:solidFill>
                      <a:prstDash val="solid"/>
                      <a:round/>
                      <a:headEnd len="med" w="med" type="none"/>
                      <a:tailEnd len="med" w="med" type="none"/>
                    </a:lnT>
                    <a:lnB cap="flat" cmpd="sng" w="12700">
                      <a:solidFill>
                        <a:schemeClr val="lt1"/>
                      </a:solidFill>
                      <a:prstDash val="solid"/>
                      <a:round/>
                      <a:headEnd len="med" w="med" type="none"/>
                      <a:tailEnd len="med" w="med" type="none"/>
                    </a:lnB>
                    <a:solidFill>
                      <a:srgbClr val="003399"/>
                    </a:solidFill>
                  </a:tcPr>
                </a:tc>
                <a:tc>
                  <a:txBody>
                    <a:bodyPr>
                      <a:noAutofit/>
                    </a:bodyPr>
                    <a:lstStyle/>
                    <a:p>
                      <a:pPr indent="0" lvl="0" marL="0" marR="0" rtl="0" algn="l">
                        <a:lnSpc>
                          <a:spcPct val="115000"/>
                        </a:lnSpc>
                        <a:spcBef>
                          <a:spcPts val="0"/>
                        </a:spcBef>
                        <a:spcAft>
                          <a:spcPts val="0"/>
                        </a:spcAft>
                        <a:buClr>
                          <a:schemeClr val="lt1"/>
                        </a:buClr>
                        <a:buSzPct val="25000"/>
                        <a:buFont typeface="Verdana"/>
                        <a:buNone/>
                      </a:pPr>
                      <a:r>
                        <a:rPr b="1" i="0" lang="en-US" sz="1100" u="none" cap="none" strike="noStrike">
                          <a:solidFill>
                            <a:schemeClr val="lt1"/>
                          </a:solidFill>
                          <a:latin typeface="Verdana"/>
                          <a:ea typeface="Verdana"/>
                          <a:cs typeface="Verdana"/>
                          <a:sym typeface="Verdana"/>
                        </a:rPr>
                        <a:t>Math</a:t>
                      </a:r>
                    </a:p>
                  </a:txBody>
                  <a:tcPr marT="0" marB="0" marR="68575" marL="68575">
                    <a:lnL cap="flat" cmpd="sng" w="12700">
                      <a:solidFill>
                        <a:schemeClr val="lt1"/>
                      </a:solidFill>
                      <a:prstDash val="solid"/>
                      <a:round/>
                      <a:headEnd len="med" w="med" type="none"/>
                      <a:tailEnd len="med" w="med" type="none"/>
                    </a:lnL>
                    <a:lnR cap="flat" cmpd="sng" w="12700">
                      <a:solidFill>
                        <a:schemeClr val="accent2"/>
                      </a:solidFill>
                      <a:prstDash val="solid"/>
                      <a:round/>
                      <a:headEnd len="med" w="med" type="none"/>
                      <a:tailEnd len="med" w="med" type="none"/>
                    </a:lnR>
                    <a:lnT cap="flat" cmpd="sng" w="12700">
                      <a:solidFill>
                        <a:schemeClr val="accent2"/>
                      </a:solidFill>
                      <a:prstDash val="solid"/>
                      <a:round/>
                      <a:headEnd len="med" w="med" type="none"/>
                      <a:tailEnd len="med" w="med" type="none"/>
                    </a:lnT>
                    <a:lnB cap="flat" cmpd="sng" w="12700">
                      <a:solidFill>
                        <a:schemeClr val="lt1"/>
                      </a:solidFill>
                      <a:prstDash val="solid"/>
                      <a:round/>
                      <a:headEnd len="med" w="med" type="none"/>
                      <a:tailEnd len="med" w="med" type="none"/>
                    </a:lnB>
                    <a:solidFill>
                      <a:srgbClr val="003399"/>
                    </a:solidFill>
                  </a:tcPr>
                </a:tc>
              </a:tr>
              <a:tr h="385625">
                <a:tc>
                  <a:txBody>
                    <a:bodyPr>
                      <a:noAutofit/>
                    </a:bodyPr>
                    <a:lstStyle/>
                    <a:p>
                      <a:pPr indent="0" lvl="0" marL="0" marR="0" rtl="0" algn="l">
                        <a:lnSpc>
                          <a:spcPct val="115000"/>
                        </a:lnSpc>
                        <a:spcBef>
                          <a:spcPts val="0"/>
                        </a:spcBef>
                        <a:spcAft>
                          <a:spcPts val="0"/>
                        </a:spcAft>
                        <a:buClr>
                          <a:schemeClr val="dk1"/>
                        </a:buClr>
                        <a:buSzPct val="25000"/>
                        <a:buFont typeface="Verdana"/>
                        <a:buNone/>
                      </a:pPr>
                      <a:r>
                        <a:rPr b="1" i="0" lang="en-US" sz="1100" u="none" cap="none" strike="noStrike">
                          <a:solidFill>
                            <a:schemeClr val="dk1"/>
                          </a:solidFill>
                          <a:latin typeface="Verdana"/>
                          <a:ea typeface="Verdana"/>
                          <a:cs typeface="Verdana"/>
                          <a:sym typeface="Verdana"/>
                        </a:rPr>
                        <a:t>Monday, August 1</a:t>
                      </a:r>
                    </a:p>
                  </a:txBody>
                  <a:tcPr marT="0" marB="0" marR="68575" marL="68575">
                    <a:lnL cap="flat" cmpd="sng" w="12700">
                      <a:solidFill>
                        <a:schemeClr val="accent2"/>
                      </a:solidFill>
                      <a:prstDash val="solid"/>
                      <a:round/>
                      <a:headEnd len="med" w="med" type="none"/>
                      <a:tailEnd len="med" w="med" type="none"/>
                    </a:lnL>
                    <a:lnR cap="flat" cmpd="sng" w="12700">
                      <a:solidFill>
                        <a:schemeClr val="accent2"/>
                      </a:solidFill>
                      <a:prstDash val="solid"/>
                      <a:round/>
                      <a:headEnd len="med" w="med" type="none"/>
                      <a:tailEnd len="med" w="med" type="none"/>
                    </a:lnR>
                    <a:lnT cap="flat" cmpd="sng" w="12700">
                      <a:solidFill>
                        <a:schemeClr val="lt1"/>
                      </a:solidFill>
                      <a:prstDash val="solid"/>
                      <a:round/>
                      <a:headEnd len="med" w="med" type="none"/>
                      <a:tailEnd len="med" w="med" type="none"/>
                    </a:lnT>
                    <a:lnB cap="flat" cmpd="sng" w="12700">
                      <a:solidFill>
                        <a:schemeClr val="accent2"/>
                      </a:solidFill>
                      <a:prstDash val="solid"/>
                      <a:round/>
                      <a:headEnd len="med" w="med" type="none"/>
                      <a:tailEnd len="med" w="med" type="none"/>
                    </a:lnB>
                    <a:solidFill>
                      <a:schemeClr val="accent2">
                        <a:alpha val="20000"/>
                      </a:schemeClr>
                    </a:solidFill>
                  </a:tcPr>
                </a:tc>
                <a:tc>
                  <a:txBody>
                    <a:bodyPr>
                      <a:noAutofit/>
                    </a:bodyPr>
                    <a:lstStyle/>
                    <a:p>
                      <a:pPr indent="0" lvl="0" marL="0" marR="0" rtl="0" algn="l">
                        <a:lnSpc>
                          <a:spcPct val="115000"/>
                        </a:lnSpc>
                        <a:spcBef>
                          <a:spcPts val="0"/>
                        </a:spcBef>
                        <a:spcAft>
                          <a:spcPts val="0"/>
                        </a:spcAft>
                        <a:buClr>
                          <a:schemeClr val="dk1"/>
                        </a:buClr>
                        <a:buSzPct val="25000"/>
                        <a:buFont typeface="Verdana"/>
                        <a:buNone/>
                      </a:pPr>
                      <a:r>
                        <a:rPr b="1" i="0" lang="en-US" sz="1100" u="none" cap="none" strike="noStrike">
                          <a:solidFill>
                            <a:schemeClr val="dk1"/>
                          </a:solidFill>
                          <a:latin typeface="Verdana"/>
                          <a:ea typeface="Verdana"/>
                          <a:cs typeface="Verdana"/>
                          <a:sym typeface="Verdana"/>
                        </a:rPr>
                        <a:t>Tuesday, August 2</a:t>
                      </a:r>
                    </a:p>
                  </a:txBody>
                  <a:tcPr marT="0" marB="0" marR="68575" marL="68575">
                    <a:lnL cap="flat" cmpd="sng" w="12700">
                      <a:solidFill>
                        <a:schemeClr val="accent2"/>
                      </a:solidFill>
                      <a:prstDash val="solid"/>
                      <a:round/>
                      <a:headEnd len="med" w="med" type="none"/>
                      <a:tailEnd len="med" w="med" type="none"/>
                    </a:lnL>
                    <a:lnR cap="flat" cmpd="sng" w="12700">
                      <a:solidFill>
                        <a:schemeClr val="accent2"/>
                      </a:solidFill>
                      <a:prstDash val="solid"/>
                      <a:round/>
                      <a:headEnd len="med" w="med" type="none"/>
                      <a:tailEnd len="med" w="med" type="none"/>
                    </a:lnR>
                    <a:lnT cap="flat" cmpd="sng" w="12700">
                      <a:solidFill>
                        <a:schemeClr val="lt1"/>
                      </a:solidFill>
                      <a:prstDash val="solid"/>
                      <a:round/>
                      <a:headEnd len="med" w="med" type="none"/>
                      <a:tailEnd len="med" w="med" type="none"/>
                    </a:lnT>
                    <a:lnB cap="flat" cmpd="sng" w="12700">
                      <a:solidFill>
                        <a:schemeClr val="accent2"/>
                      </a:solidFill>
                      <a:prstDash val="solid"/>
                      <a:round/>
                      <a:headEnd len="med" w="med" type="none"/>
                      <a:tailEnd len="med" w="med" type="none"/>
                    </a:lnB>
                    <a:solidFill>
                      <a:schemeClr val="accent2">
                        <a:alpha val="20000"/>
                      </a:schemeClr>
                    </a:solidFill>
                  </a:tcPr>
                </a:tc>
                <a:tc>
                  <a:txBody>
                    <a:bodyPr>
                      <a:noAutofit/>
                    </a:bodyPr>
                    <a:lstStyle/>
                    <a:p>
                      <a:pPr indent="0" lvl="0" marL="0" marR="0" rtl="0" algn="l">
                        <a:lnSpc>
                          <a:spcPct val="115000"/>
                        </a:lnSpc>
                        <a:spcBef>
                          <a:spcPts val="0"/>
                        </a:spcBef>
                        <a:spcAft>
                          <a:spcPts val="0"/>
                        </a:spcAft>
                        <a:buClr>
                          <a:schemeClr val="dk1"/>
                        </a:buClr>
                        <a:buSzPct val="25000"/>
                        <a:buFont typeface="Verdana"/>
                        <a:buNone/>
                      </a:pPr>
                      <a:r>
                        <a:rPr b="1" i="0" lang="en-US" sz="1100" u="none" cap="none" strike="noStrike">
                          <a:solidFill>
                            <a:schemeClr val="dk1"/>
                          </a:solidFill>
                          <a:latin typeface="Verdana"/>
                          <a:ea typeface="Verdana"/>
                          <a:cs typeface="Verdana"/>
                          <a:sym typeface="Verdana"/>
                        </a:rPr>
                        <a:t>Wednesday, August 3</a:t>
                      </a:r>
                    </a:p>
                  </a:txBody>
                  <a:tcPr marT="0" marB="0" marR="68575" marL="68575">
                    <a:lnL cap="flat" cmpd="sng" w="12700">
                      <a:solidFill>
                        <a:schemeClr val="accent2"/>
                      </a:solidFill>
                      <a:prstDash val="solid"/>
                      <a:round/>
                      <a:headEnd len="med" w="med" type="none"/>
                      <a:tailEnd len="med" w="med" type="none"/>
                    </a:lnL>
                    <a:lnR cap="flat" cmpd="sng" w="12700">
                      <a:solidFill>
                        <a:schemeClr val="accent2"/>
                      </a:solidFill>
                      <a:prstDash val="solid"/>
                      <a:round/>
                      <a:headEnd len="med" w="med" type="none"/>
                      <a:tailEnd len="med" w="med" type="none"/>
                    </a:lnR>
                    <a:lnT cap="flat" cmpd="sng" w="12700">
                      <a:solidFill>
                        <a:schemeClr val="lt1"/>
                      </a:solidFill>
                      <a:prstDash val="solid"/>
                      <a:round/>
                      <a:headEnd len="med" w="med" type="none"/>
                      <a:tailEnd len="med" w="med" type="none"/>
                    </a:lnT>
                    <a:lnB cap="flat" cmpd="sng" w="12700">
                      <a:solidFill>
                        <a:schemeClr val="accent2"/>
                      </a:solidFill>
                      <a:prstDash val="solid"/>
                      <a:round/>
                      <a:headEnd len="med" w="med" type="none"/>
                      <a:tailEnd len="med" w="med" type="none"/>
                    </a:lnB>
                    <a:solidFill>
                      <a:schemeClr val="accent2">
                        <a:alpha val="20000"/>
                      </a:schemeClr>
                    </a:solidFill>
                  </a:tcPr>
                </a:tc>
                <a:tc>
                  <a:txBody>
                    <a:bodyPr>
                      <a:noAutofit/>
                    </a:bodyPr>
                    <a:lstStyle/>
                    <a:p>
                      <a:pPr indent="0" lvl="0" marL="0" marR="0" rtl="0" algn="l">
                        <a:lnSpc>
                          <a:spcPct val="115000"/>
                        </a:lnSpc>
                        <a:spcBef>
                          <a:spcPts val="0"/>
                        </a:spcBef>
                        <a:spcAft>
                          <a:spcPts val="0"/>
                        </a:spcAft>
                        <a:buClr>
                          <a:schemeClr val="dk1"/>
                        </a:buClr>
                        <a:buSzPct val="25000"/>
                        <a:buFont typeface="Verdana"/>
                        <a:buNone/>
                      </a:pPr>
                      <a:r>
                        <a:rPr b="1" i="0" lang="en-US" sz="1100" u="none" cap="none" strike="noStrike">
                          <a:solidFill>
                            <a:schemeClr val="dk1"/>
                          </a:solidFill>
                          <a:latin typeface="Verdana"/>
                          <a:ea typeface="Verdana"/>
                          <a:cs typeface="Verdana"/>
                          <a:sym typeface="Verdana"/>
                        </a:rPr>
                        <a:t>Thursday, August 4</a:t>
                      </a:r>
                    </a:p>
                  </a:txBody>
                  <a:tcPr marT="0" marB="0" marR="68575" marL="68575">
                    <a:lnL cap="flat" cmpd="sng" w="12700">
                      <a:solidFill>
                        <a:schemeClr val="accent2"/>
                      </a:solidFill>
                      <a:prstDash val="solid"/>
                      <a:round/>
                      <a:headEnd len="med" w="med" type="none"/>
                      <a:tailEnd len="med" w="med" type="none"/>
                    </a:lnL>
                    <a:lnR cap="flat" cmpd="sng" w="12700">
                      <a:solidFill>
                        <a:schemeClr val="accent2"/>
                      </a:solidFill>
                      <a:prstDash val="solid"/>
                      <a:round/>
                      <a:headEnd len="med" w="med" type="none"/>
                      <a:tailEnd len="med" w="med" type="none"/>
                    </a:lnR>
                    <a:lnT cap="flat" cmpd="sng" w="12700">
                      <a:solidFill>
                        <a:schemeClr val="lt1"/>
                      </a:solidFill>
                      <a:prstDash val="solid"/>
                      <a:round/>
                      <a:headEnd len="med" w="med" type="none"/>
                      <a:tailEnd len="med" w="med" type="none"/>
                    </a:lnT>
                    <a:lnB cap="flat" cmpd="sng" w="12700">
                      <a:solidFill>
                        <a:schemeClr val="accent2"/>
                      </a:solidFill>
                      <a:prstDash val="solid"/>
                      <a:round/>
                      <a:headEnd len="med" w="med" type="none"/>
                      <a:tailEnd len="med" w="med" type="none"/>
                    </a:lnB>
                    <a:solidFill>
                      <a:schemeClr val="accent2">
                        <a:alpha val="20000"/>
                      </a:schemeClr>
                    </a:solidFill>
                  </a:tcPr>
                </a:tc>
              </a:tr>
              <a:tr h="192800">
                <a:tc>
                  <a:txBody>
                    <a:bodyPr>
                      <a:noAutofit/>
                    </a:bodyPr>
                    <a:lstStyle/>
                    <a:p>
                      <a:pPr indent="0" lvl="0" marL="0" marR="0" rtl="0" algn="l">
                        <a:lnSpc>
                          <a:spcPct val="115000"/>
                        </a:lnSpc>
                        <a:spcBef>
                          <a:spcPts val="0"/>
                        </a:spcBef>
                        <a:spcAft>
                          <a:spcPts val="0"/>
                        </a:spcAft>
                        <a:buClr>
                          <a:schemeClr val="dk1"/>
                        </a:buClr>
                        <a:buSzPct val="25000"/>
                        <a:buFont typeface="Verdana"/>
                        <a:buNone/>
                      </a:pPr>
                      <a:r>
                        <a:rPr b="0" i="0" lang="en-US" sz="1100" u="none" cap="none" strike="noStrike">
                          <a:solidFill>
                            <a:schemeClr val="dk1"/>
                          </a:solidFill>
                          <a:latin typeface="Verdana"/>
                          <a:ea typeface="Verdana"/>
                          <a:cs typeface="Verdana"/>
                          <a:sym typeface="Verdana"/>
                        </a:rPr>
                        <a:t>Unity Point</a:t>
                      </a:r>
                    </a:p>
                  </a:txBody>
                  <a:tcPr marT="0" marB="0" marR="68575" marL="68575">
                    <a:lnL cap="flat" cmpd="sng" w="12700">
                      <a:solidFill>
                        <a:schemeClr val="accent2"/>
                      </a:solidFill>
                      <a:prstDash val="solid"/>
                      <a:round/>
                      <a:headEnd len="med" w="med" type="none"/>
                      <a:tailEnd len="med" w="med" type="none"/>
                    </a:lnL>
                    <a:lnR cap="flat" cmpd="sng" w="12700">
                      <a:solidFill>
                        <a:schemeClr val="accent2"/>
                      </a:solidFill>
                      <a:prstDash val="solid"/>
                      <a:round/>
                      <a:headEnd len="med" w="med" type="none"/>
                      <a:tailEnd len="med" w="med" type="none"/>
                    </a:lnR>
                    <a:lnT cap="flat" cmpd="sng" w="12700">
                      <a:solidFill>
                        <a:schemeClr val="accent2"/>
                      </a:solidFill>
                      <a:prstDash val="solid"/>
                      <a:round/>
                      <a:headEnd len="med" w="med" type="none"/>
                      <a:tailEnd len="med" w="med" type="none"/>
                    </a:lnT>
                    <a:lnB cap="flat" cmpd="sng" w="12700">
                      <a:solidFill>
                        <a:schemeClr val="accent2"/>
                      </a:solidFill>
                      <a:prstDash val="solid"/>
                      <a:round/>
                      <a:headEnd len="med" w="med" type="none"/>
                      <a:tailEnd len="med" w="med" type="none"/>
                    </a:lnB>
                  </a:tcPr>
                </a:tc>
                <a:tc>
                  <a:txBody>
                    <a:bodyPr>
                      <a:noAutofit/>
                    </a:bodyPr>
                    <a:lstStyle/>
                    <a:p>
                      <a:pPr indent="0" lvl="0" marL="0" marR="0" rtl="0" algn="l">
                        <a:lnSpc>
                          <a:spcPct val="115000"/>
                        </a:lnSpc>
                        <a:spcBef>
                          <a:spcPts val="0"/>
                        </a:spcBef>
                        <a:spcAft>
                          <a:spcPts val="0"/>
                        </a:spcAft>
                        <a:buClr>
                          <a:schemeClr val="dk1"/>
                        </a:buClr>
                        <a:buSzPct val="25000"/>
                        <a:buFont typeface="Verdana"/>
                        <a:buNone/>
                      </a:pPr>
                      <a:r>
                        <a:rPr b="0" i="0" lang="en-US" sz="1100" u="none" cap="none" strike="noStrike">
                          <a:solidFill>
                            <a:schemeClr val="dk1"/>
                          </a:solidFill>
                          <a:latin typeface="Verdana"/>
                          <a:ea typeface="Verdana"/>
                          <a:cs typeface="Verdana"/>
                          <a:sym typeface="Verdana"/>
                        </a:rPr>
                        <a:t>KCAU - TV</a:t>
                      </a:r>
                    </a:p>
                  </a:txBody>
                  <a:tcPr marT="0" marB="0" marR="68575" marL="68575">
                    <a:lnL cap="flat" cmpd="sng" w="12700">
                      <a:solidFill>
                        <a:schemeClr val="accent2"/>
                      </a:solidFill>
                      <a:prstDash val="solid"/>
                      <a:round/>
                      <a:headEnd len="med" w="med" type="none"/>
                      <a:tailEnd len="med" w="med" type="none"/>
                    </a:lnL>
                    <a:lnR cap="flat" cmpd="sng" w="12700">
                      <a:solidFill>
                        <a:schemeClr val="accent2"/>
                      </a:solidFill>
                      <a:prstDash val="solid"/>
                      <a:round/>
                      <a:headEnd len="med" w="med" type="none"/>
                      <a:tailEnd len="med" w="med" type="none"/>
                    </a:lnR>
                    <a:lnT cap="flat" cmpd="sng" w="12700">
                      <a:solidFill>
                        <a:schemeClr val="accent2"/>
                      </a:solidFill>
                      <a:prstDash val="solid"/>
                      <a:round/>
                      <a:headEnd len="med" w="med" type="none"/>
                      <a:tailEnd len="med" w="med" type="none"/>
                    </a:lnT>
                    <a:lnB cap="flat" cmpd="sng" w="12700">
                      <a:solidFill>
                        <a:schemeClr val="accent2"/>
                      </a:solidFill>
                      <a:prstDash val="solid"/>
                      <a:round/>
                      <a:headEnd len="med" w="med" type="none"/>
                      <a:tailEnd len="med" w="med" type="none"/>
                    </a:lnB>
                  </a:tcPr>
                </a:tc>
                <a:tc>
                  <a:txBody>
                    <a:bodyPr>
                      <a:noAutofit/>
                    </a:bodyPr>
                    <a:lstStyle/>
                    <a:p>
                      <a:pPr indent="0" lvl="0" marL="0" marR="0" rtl="0" algn="l">
                        <a:lnSpc>
                          <a:spcPct val="115000"/>
                        </a:lnSpc>
                        <a:spcBef>
                          <a:spcPts val="0"/>
                        </a:spcBef>
                        <a:spcAft>
                          <a:spcPts val="0"/>
                        </a:spcAft>
                        <a:buClr>
                          <a:schemeClr val="dk1"/>
                        </a:buClr>
                        <a:buSzPct val="25000"/>
                        <a:buFont typeface="Verdana"/>
                        <a:buNone/>
                      </a:pPr>
                      <a:r>
                        <a:rPr b="0" i="0" lang="en-US" sz="1100" u="none" cap="none" strike="noStrike">
                          <a:solidFill>
                            <a:schemeClr val="dk1"/>
                          </a:solidFill>
                          <a:latin typeface="Verdana"/>
                          <a:ea typeface="Verdana"/>
                          <a:cs typeface="Verdana"/>
                          <a:sym typeface="Verdana"/>
                        </a:rPr>
                        <a:t>Palmer Candy</a:t>
                      </a:r>
                    </a:p>
                  </a:txBody>
                  <a:tcPr marT="0" marB="0" marR="68575" marL="68575">
                    <a:lnL cap="flat" cmpd="sng" w="12700">
                      <a:solidFill>
                        <a:schemeClr val="accent2"/>
                      </a:solidFill>
                      <a:prstDash val="solid"/>
                      <a:round/>
                      <a:headEnd len="med" w="med" type="none"/>
                      <a:tailEnd len="med" w="med" type="none"/>
                    </a:lnL>
                    <a:lnR cap="flat" cmpd="sng" w="12700">
                      <a:solidFill>
                        <a:schemeClr val="accent2"/>
                      </a:solidFill>
                      <a:prstDash val="solid"/>
                      <a:round/>
                      <a:headEnd len="med" w="med" type="none"/>
                      <a:tailEnd len="med" w="med" type="none"/>
                    </a:lnR>
                    <a:lnT cap="flat" cmpd="sng" w="12700">
                      <a:solidFill>
                        <a:schemeClr val="accent2"/>
                      </a:solidFill>
                      <a:prstDash val="solid"/>
                      <a:round/>
                      <a:headEnd len="med" w="med" type="none"/>
                      <a:tailEnd len="med" w="med" type="none"/>
                    </a:lnT>
                    <a:lnB cap="flat" cmpd="sng" w="12700">
                      <a:solidFill>
                        <a:schemeClr val="accent2"/>
                      </a:solidFill>
                      <a:prstDash val="solid"/>
                      <a:round/>
                      <a:headEnd len="med" w="med" type="none"/>
                      <a:tailEnd len="med" w="med" type="none"/>
                    </a:lnB>
                  </a:tcPr>
                </a:tc>
                <a:tc>
                  <a:txBody>
                    <a:bodyPr>
                      <a:noAutofit/>
                    </a:bodyPr>
                    <a:lstStyle/>
                    <a:p>
                      <a:pPr indent="0" lvl="0" marL="0" marR="0" rtl="0" algn="l">
                        <a:lnSpc>
                          <a:spcPct val="115000"/>
                        </a:lnSpc>
                        <a:spcBef>
                          <a:spcPts val="0"/>
                        </a:spcBef>
                        <a:spcAft>
                          <a:spcPts val="0"/>
                        </a:spcAft>
                        <a:buClr>
                          <a:schemeClr val="dk1"/>
                        </a:buClr>
                        <a:buSzPct val="25000"/>
                        <a:buFont typeface="Verdana"/>
                        <a:buNone/>
                      </a:pPr>
                      <a:r>
                        <a:rPr b="0" i="0" lang="en-US" sz="1100" u="none" cap="none" strike="noStrike">
                          <a:solidFill>
                            <a:schemeClr val="dk1"/>
                          </a:solidFill>
                          <a:latin typeface="Verdana"/>
                          <a:ea typeface="Verdana"/>
                          <a:cs typeface="Verdana"/>
                          <a:sym typeface="Verdana"/>
                        </a:rPr>
                        <a:t>Bank</a:t>
                      </a:r>
                    </a:p>
                  </a:txBody>
                  <a:tcPr marT="0" marB="0" marR="68575" marL="68575">
                    <a:lnL cap="flat" cmpd="sng" w="12700">
                      <a:solidFill>
                        <a:schemeClr val="accent2"/>
                      </a:solidFill>
                      <a:prstDash val="solid"/>
                      <a:round/>
                      <a:headEnd len="med" w="med" type="none"/>
                      <a:tailEnd len="med" w="med" type="none"/>
                    </a:lnL>
                    <a:lnR cap="flat" cmpd="sng" w="12700">
                      <a:solidFill>
                        <a:schemeClr val="accent2"/>
                      </a:solidFill>
                      <a:prstDash val="solid"/>
                      <a:round/>
                      <a:headEnd len="med" w="med" type="none"/>
                      <a:tailEnd len="med" w="med" type="none"/>
                    </a:lnR>
                    <a:lnT cap="flat" cmpd="sng" w="12700">
                      <a:solidFill>
                        <a:schemeClr val="accent2"/>
                      </a:solidFill>
                      <a:prstDash val="solid"/>
                      <a:round/>
                      <a:headEnd len="med" w="med" type="none"/>
                      <a:tailEnd len="med" w="med" type="none"/>
                    </a:lnT>
                    <a:lnB cap="flat" cmpd="sng" w="12700">
                      <a:solidFill>
                        <a:schemeClr val="accent2"/>
                      </a:solidFill>
                      <a:prstDash val="solid"/>
                      <a:round/>
                      <a:headEnd len="med" w="med" type="none"/>
                      <a:tailEnd len="med" w="med" type="none"/>
                    </a:lnB>
                  </a:tcPr>
                </a:tc>
              </a:tr>
              <a:tr h="192800">
                <a:tc>
                  <a:txBody>
                    <a:bodyPr>
                      <a:noAutofit/>
                    </a:bodyPr>
                    <a:lstStyle/>
                    <a:p>
                      <a:pPr indent="-342900" lvl="0" marL="342900" marR="0" rtl="0" algn="l">
                        <a:lnSpc>
                          <a:spcPct val="115000"/>
                        </a:lnSpc>
                        <a:spcBef>
                          <a:spcPts val="0"/>
                        </a:spcBef>
                        <a:spcAft>
                          <a:spcPts val="0"/>
                        </a:spcAft>
                        <a:buClr>
                          <a:schemeClr val="dk1"/>
                        </a:buClr>
                        <a:buSzPct val="100000"/>
                        <a:buFont typeface="Noto Sans Symbols"/>
                        <a:buChar char="∙"/>
                      </a:pPr>
                      <a:r>
                        <a:rPr b="0" i="0" lang="en-US" sz="1100" u="none" cap="none" strike="noStrike">
                          <a:solidFill>
                            <a:schemeClr val="dk1"/>
                          </a:solidFill>
                          <a:latin typeface="Verdana"/>
                          <a:ea typeface="Verdana"/>
                          <a:cs typeface="Verdana"/>
                          <a:sym typeface="Verdana"/>
                        </a:rPr>
                        <a:t>C.N.A.</a:t>
                      </a:r>
                    </a:p>
                  </a:txBody>
                  <a:tcPr marT="0" marB="0" marR="68575" marL="68575">
                    <a:lnL cap="flat" cmpd="sng" w="12700">
                      <a:solidFill>
                        <a:schemeClr val="accent2"/>
                      </a:solidFill>
                      <a:prstDash val="solid"/>
                      <a:round/>
                      <a:headEnd len="med" w="med" type="none"/>
                      <a:tailEnd len="med" w="med" type="none"/>
                    </a:lnL>
                    <a:lnR cap="flat" cmpd="sng" w="12700">
                      <a:solidFill>
                        <a:schemeClr val="accent2"/>
                      </a:solidFill>
                      <a:prstDash val="solid"/>
                      <a:round/>
                      <a:headEnd len="med" w="med" type="none"/>
                      <a:tailEnd len="med" w="med" type="none"/>
                    </a:lnR>
                    <a:lnT cap="flat" cmpd="sng" w="12700">
                      <a:solidFill>
                        <a:schemeClr val="accent2"/>
                      </a:solidFill>
                      <a:prstDash val="solid"/>
                      <a:round/>
                      <a:headEnd len="med" w="med" type="none"/>
                      <a:tailEnd len="med" w="med" type="none"/>
                    </a:lnT>
                    <a:lnB cap="flat" cmpd="sng" w="12700">
                      <a:solidFill>
                        <a:schemeClr val="accent2"/>
                      </a:solidFill>
                      <a:prstDash val="solid"/>
                      <a:round/>
                      <a:headEnd len="med" w="med" type="none"/>
                      <a:tailEnd len="med" w="med" type="none"/>
                    </a:lnB>
                    <a:solidFill>
                      <a:schemeClr val="accent2">
                        <a:alpha val="20000"/>
                      </a:schemeClr>
                    </a:solidFill>
                  </a:tcPr>
                </a:tc>
                <a:tc>
                  <a:txBody>
                    <a:bodyPr>
                      <a:noAutofit/>
                    </a:bodyPr>
                    <a:lstStyle/>
                    <a:p>
                      <a:pPr indent="-342900" lvl="0" marL="342900" marR="0" rtl="0" algn="l">
                        <a:lnSpc>
                          <a:spcPct val="115000"/>
                        </a:lnSpc>
                        <a:spcBef>
                          <a:spcPts val="0"/>
                        </a:spcBef>
                        <a:spcAft>
                          <a:spcPts val="0"/>
                        </a:spcAft>
                        <a:buClr>
                          <a:schemeClr val="dk1"/>
                        </a:buClr>
                        <a:buSzPct val="100000"/>
                        <a:buFont typeface="Noto Sans Symbols"/>
                        <a:buChar char="∙"/>
                      </a:pPr>
                      <a:r>
                        <a:rPr b="0" i="0" lang="en-US" sz="1100" u="none" cap="none" strike="noStrike">
                          <a:solidFill>
                            <a:schemeClr val="dk1"/>
                          </a:solidFill>
                          <a:latin typeface="Verdana"/>
                          <a:ea typeface="Verdana"/>
                          <a:cs typeface="Verdana"/>
                          <a:sym typeface="Verdana"/>
                        </a:rPr>
                        <a:t>Anchor</a:t>
                      </a:r>
                    </a:p>
                  </a:txBody>
                  <a:tcPr marT="0" marB="0" marR="68575" marL="68575">
                    <a:lnL cap="flat" cmpd="sng" w="12700">
                      <a:solidFill>
                        <a:schemeClr val="accent2"/>
                      </a:solidFill>
                      <a:prstDash val="solid"/>
                      <a:round/>
                      <a:headEnd len="med" w="med" type="none"/>
                      <a:tailEnd len="med" w="med" type="none"/>
                    </a:lnL>
                    <a:lnR cap="flat" cmpd="sng" w="12700">
                      <a:solidFill>
                        <a:schemeClr val="accent2"/>
                      </a:solidFill>
                      <a:prstDash val="solid"/>
                      <a:round/>
                      <a:headEnd len="med" w="med" type="none"/>
                      <a:tailEnd len="med" w="med" type="none"/>
                    </a:lnR>
                    <a:lnT cap="flat" cmpd="sng" w="12700">
                      <a:solidFill>
                        <a:schemeClr val="accent2"/>
                      </a:solidFill>
                      <a:prstDash val="solid"/>
                      <a:round/>
                      <a:headEnd len="med" w="med" type="none"/>
                      <a:tailEnd len="med" w="med" type="none"/>
                    </a:lnT>
                    <a:lnB cap="flat" cmpd="sng" w="12700">
                      <a:solidFill>
                        <a:schemeClr val="accent2"/>
                      </a:solidFill>
                      <a:prstDash val="solid"/>
                      <a:round/>
                      <a:headEnd len="med" w="med" type="none"/>
                      <a:tailEnd len="med" w="med" type="none"/>
                    </a:lnB>
                    <a:solidFill>
                      <a:schemeClr val="accent2">
                        <a:alpha val="20000"/>
                      </a:schemeClr>
                    </a:solidFill>
                  </a:tcPr>
                </a:tc>
                <a:tc>
                  <a:txBody>
                    <a:bodyPr>
                      <a:noAutofit/>
                    </a:bodyPr>
                    <a:lstStyle/>
                    <a:p>
                      <a:pPr indent="-342900" lvl="0" marL="342900" marR="0" rtl="0" algn="l">
                        <a:lnSpc>
                          <a:spcPct val="115000"/>
                        </a:lnSpc>
                        <a:spcBef>
                          <a:spcPts val="0"/>
                        </a:spcBef>
                        <a:spcAft>
                          <a:spcPts val="0"/>
                        </a:spcAft>
                        <a:buClr>
                          <a:schemeClr val="dk1"/>
                        </a:buClr>
                        <a:buSzPct val="100000"/>
                        <a:buFont typeface="Noto Sans Symbols"/>
                        <a:buChar char="∙"/>
                      </a:pPr>
                      <a:r>
                        <a:rPr b="0" i="0" lang="en-US" sz="1100" u="none" cap="none" strike="noStrike">
                          <a:solidFill>
                            <a:schemeClr val="dk1"/>
                          </a:solidFill>
                          <a:latin typeface="Verdana"/>
                          <a:ea typeface="Verdana"/>
                          <a:cs typeface="Verdana"/>
                          <a:sym typeface="Verdana"/>
                        </a:rPr>
                        <a:t>Machinist</a:t>
                      </a:r>
                    </a:p>
                  </a:txBody>
                  <a:tcPr marT="0" marB="0" marR="68575" marL="68575">
                    <a:lnL cap="flat" cmpd="sng" w="12700">
                      <a:solidFill>
                        <a:schemeClr val="accent2"/>
                      </a:solidFill>
                      <a:prstDash val="solid"/>
                      <a:round/>
                      <a:headEnd len="med" w="med" type="none"/>
                      <a:tailEnd len="med" w="med" type="none"/>
                    </a:lnL>
                    <a:lnR cap="flat" cmpd="sng" w="12700">
                      <a:solidFill>
                        <a:schemeClr val="accent2"/>
                      </a:solidFill>
                      <a:prstDash val="solid"/>
                      <a:round/>
                      <a:headEnd len="med" w="med" type="none"/>
                      <a:tailEnd len="med" w="med" type="none"/>
                    </a:lnR>
                    <a:lnT cap="flat" cmpd="sng" w="12700">
                      <a:solidFill>
                        <a:schemeClr val="accent2"/>
                      </a:solidFill>
                      <a:prstDash val="solid"/>
                      <a:round/>
                      <a:headEnd len="med" w="med" type="none"/>
                      <a:tailEnd len="med" w="med" type="none"/>
                    </a:lnT>
                    <a:lnB cap="flat" cmpd="sng" w="12700">
                      <a:solidFill>
                        <a:schemeClr val="accent2"/>
                      </a:solidFill>
                      <a:prstDash val="solid"/>
                      <a:round/>
                      <a:headEnd len="med" w="med" type="none"/>
                      <a:tailEnd len="med" w="med" type="none"/>
                    </a:lnB>
                    <a:solidFill>
                      <a:schemeClr val="accent2">
                        <a:alpha val="20000"/>
                      </a:schemeClr>
                    </a:solidFill>
                  </a:tcPr>
                </a:tc>
                <a:tc>
                  <a:txBody>
                    <a:bodyPr>
                      <a:noAutofit/>
                    </a:bodyPr>
                    <a:lstStyle/>
                    <a:p>
                      <a:pPr indent="-342900" lvl="0" marL="342900" marR="0" rtl="0" algn="l">
                        <a:lnSpc>
                          <a:spcPct val="115000"/>
                        </a:lnSpc>
                        <a:spcBef>
                          <a:spcPts val="0"/>
                        </a:spcBef>
                        <a:spcAft>
                          <a:spcPts val="0"/>
                        </a:spcAft>
                        <a:buClr>
                          <a:schemeClr val="dk1"/>
                        </a:buClr>
                        <a:buSzPct val="100000"/>
                        <a:buFont typeface="Noto Sans Symbols"/>
                        <a:buChar char="∙"/>
                      </a:pPr>
                      <a:r>
                        <a:rPr b="0" i="0" lang="en-US" sz="1100" u="none" cap="none" strike="noStrike">
                          <a:solidFill>
                            <a:schemeClr val="dk1"/>
                          </a:solidFill>
                          <a:latin typeface="Verdana"/>
                          <a:ea typeface="Verdana"/>
                          <a:cs typeface="Verdana"/>
                          <a:sym typeface="Verdana"/>
                        </a:rPr>
                        <a:t>Teller</a:t>
                      </a:r>
                    </a:p>
                  </a:txBody>
                  <a:tcPr marT="0" marB="0" marR="68575" marL="68575">
                    <a:lnL cap="flat" cmpd="sng" w="12700">
                      <a:solidFill>
                        <a:schemeClr val="accent2"/>
                      </a:solidFill>
                      <a:prstDash val="solid"/>
                      <a:round/>
                      <a:headEnd len="med" w="med" type="none"/>
                      <a:tailEnd len="med" w="med" type="none"/>
                    </a:lnL>
                    <a:lnR cap="flat" cmpd="sng" w="12700">
                      <a:solidFill>
                        <a:schemeClr val="accent2"/>
                      </a:solidFill>
                      <a:prstDash val="solid"/>
                      <a:round/>
                      <a:headEnd len="med" w="med" type="none"/>
                      <a:tailEnd len="med" w="med" type="none"/>
                    </a:lnR>
                    <a:lnT cap="flat" cmpd="sng" w="12700">
                      <a:solidFill>
                        <a:schemeClr val="accent2"/>
                      </a:solidFill>
                      <a:prstDash val="solid"/>
                      <a:round/>
                      <a:headEnd len="med" w="med" type="none"/>
                      <a:tailEnd len="med" w="med" type="none"/>
                    </a:lnT>
                    <a:lnB cap="flat" cmpd="sng" w="12700">
                      <a:solidFill>
                        <a:schemeClr val="accent2"/>
                      </a:solidFill>
                      <a:prstDash val="solid"/>
                      <a:round/>
                      <a:headEnd len="med" w="med" type="none"/>
                      <a:tailEnd len="med" w="med" type="none"/>
                    </a:lnB>
                    <a:solidFill>
                      <a:schemeClr val="accent2">
                        <a:alpha val="20000"/>
                      </a:schemeClr>
                    </a:solidFill>
                  </a:tcPr>
                </a:tc>
              </a:tr>
              <a:tr h="192800">
                <a:tc>
                  <a:txBody>
                    <a:bodyPr>
                      <a:noAutofit/>
                    </a:bodyPr>
                    <a:lstStyle/>
                    <a:p>
                      <a:pPr indent="-342900" lvl="0" marL="342900" marR="0" rtl="0" algn="l">
                        <a:lnSpc>
                          <a:spcPct val="115000"/>
                        </a:lnSpc>
                        <a:spcBef>
                          <a:spcPts val="0"/>
                        </a:spcBef>
                        <a:spcAft>
                          <a:spcPts val="0"/>
                        </a:spcAft>
                        <a:buClr>
                          <a:schemeClr val="dk1"/>
                        </a:buClr>
                        <a:buSzPct val="100000"/>
                        <a:buFont typeface="Noto Sans Symbols"/>
                        <a:buChar char="∙"/>
                      </a:pPr>
                      <a:r>
                        <a:rPr b="0" i="0" lang="en-US" sz="1100" u="none" cap="none" strike="noStrike">
                          <a:solidFill>
                            <a:schemeClr val="dk1"/>
                          </a:solidFill>
                          <a:latin typeface="Verdana"/>
                          <a:ea typeface="Verdana"/>
                          <a:cs typeface="Verdana"/>
                          <a:sym typeface="Verdana"/>
                        </a:rPr>
                        <a:t>Nurse</a:t>
                      </a:r>
                    </a:p>
                  </a:txBody>
                  <a:tcPr marT="0" marB="0" marR="68575" marL="68575">
                    <a:lnL cap="flat" cmpd="sng" w="12700">
                      <a:solidFill>
                        <a:schemeClr val="accent2"/>
                      </a:solidFill>
                      <a:prstDash val="solid"/>
                      <a:round/>
                      <a:headEnd len="med" w="med" type="none"/>
                      <a:tailEnd len="med" w="med" type="none"/>
                    </a:lnL>
                    <a:lnR cap="flat" cmpd="sng" w="12700">
                      <a:solidFill>
                        <a:schemeClr val="accent2"/>
                      </a:solidFill>
                      <a:prstDash val="solid"/>
                      <a:round/>
                      <a:headEnd len="med" w="med" type="none"/>
                      <a:tailEnd len="med" w="med" type="none"/>
                    </a:lnR>
                    <a:lnT cap="flat" cmpd="sng" w="12700">
                      <a:solidFill>
                        <a:schemeClr val="accent2"/>
                      </a:solidFill>
                      <a:prstDash val="solid"/>
                      <a:round/>
                      <a:headEnd len="med" w="med" type="none"/>
                      <a:tailEnd len="med" w="med" type="none"/>
                    </a:lnT>
                    <a:lnB cap="flat" cmpd="sng" w="12700">
                      <a:solidFill>
                        <a:schemeClr val="accent2"/>
                      </a:solidFill>
                      <a:prstDash val="solid"/>
                      <a:round/>
                      <a:headEnd len="med" w="med" type="none"/>
                      <a:tailEnd len="med" w="med" type="none"/>
                    </a:lnB>
                  </a:tcPr>
                </a:tc>
                <a:tc>
                  <a:txBody>
                    <a:bodyPr>
                      <a:noAutofit/>
                    </a:bodyPr>
                    <a:lstStyle/>
                    <a:p>
                      <a:pPr indent="-342900" lvl="0" marL="342900" marR="0" rtl="0" algn="l">
                        <a:lnSpc>
                          <a:spcPct val="115000"/>
                        </a:lnSpc>
                        <a:spcBef>
                          <a:spcPts val="0"/>
                        </a:spcBef>
                        <a:spcAft>
                          <a:spcPts val="0"/>
                        </a:spcAft>
                        <a:buClr>
                          <a:schemeClr val="dk1"/>
                        </a:buClr>
                        <a:buSzPct val="100000"/>
                        <a:buFont typeface="Noto Sans Symbols"/>
                        <a:buChar char="∙"/>
                      </a:pPr>
                      <a:r>
                        <a:rPr b="0" i="0" lang="en-US" sz="1100" u="none" cap="none" strike="noStrike">
                          <a:solidFill>
                            <a:schemeClr val="dk1"/>
                          </a:solidFill>
                          <a:latin typeface="Verdana"/>
                          <a:ea typeface="Verdana"/>
                          <a:cs typeface="Verdana"/>
                          <a:sym typeface="Verdana"/>
                        </a:rPr>
                        <a:t>Technician</a:t>
                      </a:r>
                    </a:p>
                  </a:txBody>
                  <a:tcPr marT="0" marB="0" marR="68575" marL="68575">
                    <a:lnL cap="flat" cmpd="sng" w="12700">
                      <a:solidFill>
                        <a:schemeClr val="accent2"/>
                      </a:solidFill>
                      <a:prstDash val="solid"/>
                      <a:round/>
                      <a:headEnd len="med" w="med" type="none"/>
                      <a:tailEnd len="med" w="med" type="none"/>
                    </a:lnL>
                    <a:lnR cap="flat" cmpd="sng" w="12700">
                      <a:solidFill>
                        <a:schemeClr val="accent2"/>
                      </a:solidFill>
                      <a:prstDash val="solid"/>
                      <a:round/>
                      <a:headEnd len="med" w="med" type="none"/>
                      <a:tailEnd len="med" w="med" type="none"/>
                    </a:lnR>
                    <a:lnT cap="flat" cmpd="sng" w="12700">
                      <a:solidFill>
                        <a:schemeClr val="accent2"/>
                      </a:solidFill>
                      <a:prstDash val="solid"/>
                      <a:round/>
                      <a:headEnd len="med" w="med" type="none"/>
                      <a:tailEnd len="med" w="med" type="none"/>
                    </a:lnT>
                    <a:lnB cap="flat" cmpd="sng" w="12700">
                      <a:solidFill>
                        <a:schemeClr val="accent2"/>
                      </a:solidFill>
                      <a:prstDash val="solid"/>
                      <a:round/>
                      <a:headEnd len="med" w="med" type="none"/>
                      <a:tailEnd len="med" w="med" type="none"/>
                    </a:lnB>
                  </a:tcPr>
                </a:tc>
                <a:tc>
                  <a:txBody>
                    <a:bodyPr>
                      <a:noAutofit/>
                    </a:bodyPr>
                    <a:lstStyle/>
                    <a:p>
                      <a:pPr indent="-342900" lvl="0" marL="342900" marR="0" rtl="0" algn="l">
                        <a:lnSpc>
                          <a:spcPct val="115000"/>
                        </a:lnSpc>
                        <a:spcBef>
                          <a:spcPts val="0"/>
                        </a:spcBef>
                        <a:spcAft>
                          <a:spcPts val="0"/>
                        </a:spcAft>
                        <a:buClr>
                          <a:schemeClr val="dk1"/>
                        </a:buClr>
                        <a:buSzPct val="100000"/>
                        <a:buFont typeface="Noto Sans Symbols"/>
                        <a:buChar char="∙"/>
                      </a:pPr>
                      <a:r>
                        <a:rPr b="0" i="0" lang="en-US" sz="1100" u="none" cap="none" strike="noStrike">
                          <a:solidFill>
                            <a:schemeClr val="dk1"/>
                          </a:solidFill>
                          <a:latin typeface="Verdana"/>
                          <a:ea typeface="Verdana"/>
                          <a:cs typeface="Verdana"/>
                          <a:sym typeface="Verdana"/>
                        </a:rPr>
                        <a:t>Maintenance</a:t>
                      </a:r>
                    </a:p>
                  </a:txBody>
                  <a:tcPr marT="0" marB="0" marR="68575" marL="68575">
                    <a:lnL cap="flat" cmpd="sng" w="12700">
                      <a:solidFill>
                        <a:schemeClr val="accent2"/>
                      </a:solidFill>
                      <a:prstDash val="solid"/>
                      <a:round/>
                      <a:headEnd len="med" w="med" type="none"/>
                      <a:tailEnd len="med" w="med" type="none"/>
                    </a:lnL>
                    <a:lnR cap="flat" cmpd="sng" w="12700">
                      <a:solidFill>
                        <a:schemeClr val="accent2"/>
                      </a:solidFill>
                      <a:prstDash val="solid"/>
                      <a:round/>
                      <a:headEnd len="med" w="med" type="none"/>
                      <a:tailEnd len="med" w="med" type="none"/>
                    </a:lnR>
                    <a:lnT cap="flat" cmpd="sng" w="12700">
                      <a:solidFill>
                        <a:schemeClr val="accent2"/>
                      </a:solidFill>
                      <a:prstDash val="solid"/>
                      <a:round/>
                      <a:headEnd len="med" w="med" type="none"/>
                      <a:tailEnd len="med" w="med" type="none"/>
                    </a:lnT>
                    <a:lnB cap="flat" cmpd="sng" w="12700">
                      <a:solidFill>
                        <a:schemeClr val="accent2"/>
                      </a:solidFill>
                      <a:prstDash val="solid"/>
                      <a:round/>
                      <a:headEnd len="med" w="med" type="none"/>
                      <a:tailEnd len="med" w="med" type="none"/>
                    </a:lnB>
                  </a:tcPr>
                </a:tc>
                <a:tc>
                  <a:txBody>
                    <a:bodyPr>
                      <a:noAutofit/>
                    </a:bodyPr>
                    <a:lstStyle/>
                    <a:p>
                      <a:pPr indent="-342900" lvl="0" marL="342900" marR="0" rtl="0" algn="l">
                        <a:lnSpc>
                          <a:spcPct val="115000"/>
                        </a:lnSpc>
                        <a:spcBef>
                          <a:spcPts val="0"/>
                        </a:spcBef>
                        <a:spcAft>
                          <a:spcPts val="0"/>
                        </a:spcAft>
                        <a:buClr>
                          <a:schemeClr val="dk1"/>
                        </a:buClr>
                        <a:buSzPct val="100000"/>
                        <a:buFont typeface="Noto Sans Symbols"/>
                        <a:buChar char="∙"/>
                      </a:pPr>
                      <a:r>
                        <a:rPr b="0" i="0" lang="en-US" sz="1100" u="none" cap="none" strike="noStrike">
                          <a:solidFill>
                            <a:schemeClr val="dk1"/>
                          </a:solidFill>
                          <a:latin typeface="Verdana"/>
                          <a:ea typeface="Verdana"/>
                          <a:cs typeface="Verdana"/>
                          <a:sym typeface="Verdana"/>
                        </a:rPr>
                        <a:t>Data entry</a:t>
                      </a:r>
                    </a:p>
                  </a:txBody>
                  <a:tcPr marT="0" marB="0" marR="68575" marL="68575">
                    <a:lnL cap="flat" cmpd="sng" w="12700">
                      <a:solidFill>
                        <a:schemeClr val="accent2"/>
                      </a:solidFill>
                      <a:prstDash val="solid"/>
                      <a:round/>
                      <a:headEnd len="med" w="med" type="none"/>
                      <a:tailEnd len="med" w="med" type="none"/>
                    </a:lnL>
                    <a:lnR cap="flat" cmpd="sng" w="12700">
                      <a:solidFill>
                        <a:schemeClr val="accent2"/>
                      </a:solidFill>
                      <a:prstDash val="solid"/>
                      <a:round/>
                      <a:headEnd len="med" w="med" type="none"/>
                      <a:tailEnd len="med" w="med" type="none"/>
                    </a:lnR>
                    <a:lnT cap="flat" cmpd="sng" w="12700">
                      <a:solidFill>
                        <a:schemeClr val="accent2"/>
                      </a:solidFill>
                      <a:prstDash val="solid"/>
                      <a:round/>
                      <a:headEnd len="med" w="med" type="none"/>
                      <a:tailEnd len="med" w="med" type="none"/>
                    </a:lnT>
                    <a:lnB cap="flat" cmpd="sng" w="12700">
                      <a:solidFill>
                        <a:schemeClr val="accent2"/>
                      </a:solidFill>
                      <a:prstDash val="solid"/>
                      <a:round/>
                      <a:headEnd len="med" w="med" type="none"/>
                      <a:tailEnd len="med" w="med" type="none"/>
                    </a:lnB>
                  </a:tcPr>
                </a:tc>
              </a:tr>
              <a:tr h="192800">
                <a:tc>
                  <a:txBody>
                    <a:bodyPr>
                      <a:noAutofit/>
                    </a:bodyPr>
                    <a:lstStyle/>
                    <a:p>
                      <a:pPr indent="-342900" lvl="0" marL="342900" marR="0" rtl="0" algn="l">
                        <a:lnSpc>
                          <a:spcPct val="115000"/>
                        </a:lnSpc>
                        <a:spcBef>
                          <a:spcPts val="0"/>
                        </a:spcBef>
                        <a:spcAft>
                          <a:spcPts val="0"/>
                        </a:spcAft>
                        <a:buClr>
                          <a:schemeClr val="dk1"/>
                        </a:buClr>
                        <a:buSzPct val="100000"/>
                        <a:buFont typeface="Noto Sans Symbols"/>
                        <a:buChar char="∙"/>
                      </a:pPr>
                      <a:r>
                        <a:rPr b="0" i="0" lang="en-US" sz="1100" u="none" cap="none" strike="noStrike">
                          <a:solidFill>
                            <a:schemeClr val="dk1"/>
                          </a:solidFill>
                          <a:latin typeface="Verdana"/>
                          <a:ea typeface="Verdana"/>
                          <a:cs typeface="Verdana"/>
                          <a:sym typeface="Verdana"/>
                        </a:rPr>
                        <a:t>Lab Technician</a:t>
                      </a:r>
                    </a:p>
                  </a:txBody>
                  <a:tcPr marT="0" marB="0" marR="68575" marL="68575">
                    <a:lnL cap="flat" cmpd="sng" w="12700">
                      <a:solidFill>
                        <a:schemeClr val="accent2"/>
                      </a:solidFill>
                      <a:prstDash val="solid"/>
                      <a:round/>
                      <a:headEnd len="med" w="med" type="none"/>
                      <a:tailEnd len="med" w="med" type="none"/>
                    </a:lnL>
                    <a:lnR cap="flat" cmpd="sng" w="12700">
                      <a:solidFill>
                        <a:schemeClr val="accent2"/>
                      </a:solidFill>
                      <a:prstDash val="solid"/>
                      <a:round/>
                      <a:headEnd len="med" w="med" type="none"/>
                      <a:tailEnd len="med" w="med" type="none"/>
                    </a:lnR>
                    <a:lnT cap="flat" cmpd="sng" w="12700">
                      <a:solidFill>
                        <a:schemeClr val="accent2"/>
                      </a:solidFill>
                      <a:prstDash val="solid"/>
                      <a:round/>
                      <a:headEnd len="med" w="med" type="none"/>
                      <a:tailEnd len="med" w="med" type="none"/>
                    </a:lnT>
                    <a:lnB cap="flat" cmpd="sng" w="12700">
                      <a:solidFill>
                        <a:schemeClr val="accent2"/>
                      </a:solidFill>
                      <a:prstDash val="solid"/>
                      <a:round/>
                      <a:headEnd len="med" w="med" type="none"/>
                      <a:tailEnd len="med" w="med" type="none"/>
                    </a:lnB>
                    <a:solidFill>
                      <a:schemeClr val="accent2">
                        <a:alpha val="20000"/>
                      </a:schemeClr>
                    </a:solidFill>
                  </a:tcPr>
                </a:tc>
                <a:tc>
                  <a:txBody>
                    <a:bodyPr>
                      <a:noAutofit/>
                    </a:bodyPr>
                    <a:lstStyle/>
                    <a:p>
                      <a:pPr indent="-342900" lvl="0" marL="342900" marR="0" rtl="0" algn="l">
                        <a:lnSpc>
                          <a:spcPct val="115000"/>
                        </a:lnSpc>
                        <a:spcBef>
                          <a:spcPts val="0"/>
                        </a:spcBef>
                        <a:spcAft>
                          <a:spcPts val="0"/>
                        </a:spcAft>
                        <a:buClr>
                          <a:schemeClr val="dk1"/>
                        </a:buClr>
                        <a:buSzPct val="100000"/>
                        <a:buFont typeface="Noto Sans Symbols"/>
                        <a:buChar char="∙"/>
                      </a:pPr>
                      <a:r>
                        <a:rPr b="0" i="0" lang="en-US" sz="1100" u="none" cap="none" strike="noStrike">
                          <a:solidFill>
                            <a:schemeClr val="dk1"/>
                          </a:solidFill>
                          <a:latin typeface="Verdana"/>
                          <a:ea typeface="Verdana"/>
                          <a:cs typeface="Verdana"/>
                          <a:sym typeface="Verdana"/>
                        </a:rPr>
                        <a:t>Camera </a:t>
                      </a:r>
                    </a:p>
                  </a:txBody>
                  <a:tcPr marT="0" marB="0" marR="68575" marL="68575">
                    <a:lnL cap="flat" cmpd="sng" w="12700">
                      <a:solidFill>
                        <a:schemeClr val="accent2"/>
                      </a:solidFill>
                      <a:prstDash val="solid"/>
                      <a:round/>
                      <a:headEnd len="med" w="med" type="none"/>
                      <a:tailEnd len="med" w="med" type="none"/>
                    </a:lnL>
                    <a:lnR cap="flat" cmpd="sng" w="12700">
                      <a:solidFill>
                        <a:schemeClr val="accent2"/>
                      </a:solidFill>
                      <a:prstDash val="solid"/>
                      <a:round/>
                      <a:headEnd len="med" w="med" type="none"/>
                      <a:tailEnd len="med" w="med" type="none"/>
                    </a:lnR>
                    <a:lnT cap="flat" cmpd="sng" w="12700">
                      <a:solidFill>
                        <a:schemeClr val="accent2"/>
                      </a:solidFill>
                      <a:prstDash val="solid"/>
                      <a:round/>
                      <a:headEnd len="med" w="med" type="none"/>
                      <a:tailEnd len="med" w="med" type="none"/>
                    </a:lnT>
                    <a:lnB cap="flat" cmpd="sng" w="12700">
                      <a:solidFill>
                        <a:schemeClr val="accent2"/>
                      </a:solidFill>
                      <a:prstDash val="solid"/>
                      <a:round/>
                      <a:headEnd len="med" w="med" type="none"/>
                      <a:tailEnd len="med" w="med" type="none"/>
                    </a:lnB>
                    <a:solidFill>
                      <a:schemeClr val="accent2">
                        <a:alpha val="20000"/>
                      </a:schemeClr>
                    </a:solidFill>
                  </a:tcPr>
                </a:tc>
                <a:tc>
                  <a:txBody>
                    <a:bodyPr>
                      <a:noAutofit/>
                    </a:bodyPr>
                    <a:lstStyle/>
                    <a:p>
                      <a:pPr indent="-342900" lvl="0" marL="342900" marR="0" rtl="0" algn="l">
                        <a:lnSpc>
                          <a:spcPct val="115000"/>
                        </a:lnSpc>
                        <a:spcBef>
                          <a:spcPts val="0"/>
                        </a:spcBef>
                        <a:spcAft>
                          <a:spcPts val="0"/>
                        </a:spcAft>
                        <a:buClr>
                          <a:schemeClr val="dk1"/>
                        </a:buClr>
                        <a:buSzPct val="100000"/>
                        <a:buFont typeface="Noto Sans Symbols"/>
                        <a:buChar char="∙"/>
                      </a:pPr>
                      <a:r>
                        <a:rPr b="0" i="0" lang="en-US" sz="1100" u="none" cap="none" strike="noStrike">
                          <a:solidFill>
                            <a:schemeClr val="dk1"/>
                          </a:solidFill>
                          <a:latin typeface="Verdana"/>
                          <a:ea typeface="Verdana"/>
                          <a:cs typeface="Verdana"/>
                          <a:sym typeface="Verdana"/>
                        </a:rPr>
                        <a:t>Safety Manager</a:t>
                      </a:r>
                    </a:p>
                  </a:txBody>
                  <a:tcPr marT="0" marB="0" marR="68575" marL="68575">
                    <a:lnL cap="flat" cmpd="sng" w="12700">
                      <a:solidFill>
                        <a:schemeClr val="accent2"/>
                      </a:solidFill>
                      <a:prstDash val="solid"/>
                      <a:round/>
                      <a:headEnd len="med" w="med" type="none"/>
                      <a:tailEnd len="med" w="med" type="none"/>
                    </a:lnL>
                    <a:lnR cap="flat" cmpd="sng" w="12700">
                      <a:solidFill>
                        <a:schemeClr val="accent2"/>
                      </a:solidFill>
                      <a:prstDash val="solid"/>
                      <a:round/>
                      <a:headEnd len="med" w="med" type="none"/>
                      <a:tailEnd len="med" w="med" type="none"/>
                    </a:lnR>
                    <a:lnT cap="flat" cmpd="sng" w="12700">
                      <a:solidFill>
                        <a:schemeClr val="accent2"/>
                      </a:solidFill>
                      <a:prstDash val="solid"/>
                      <a:round/>
                      <a:headEnd len="med" w="med" type="none"/>
                      <a:tailEnd len="med" w="med" type="none"/>
                    </a:lnT>
                    <a:lnB cap="flat" cmpd="sng" w="12700">
                      <a:solidFill>
                        <a:schemeClr val="accent2"/>
                      </a:solidFill>
                      <a:prstDash val="solid"/>
                      <a:round/>
                      <a:headEnd len="med" w="med" type="none"/>
                      <a:tailEnd len="med" w="med" type="none"/>
                    </a:lnB>
                    <a:solidFill>
                      <a:schemeClr val="accent2">
                        <a:alpha val="20000"/>
                      </a:schemeClr>
                    </a:solidFill>
                  </a:tcPr>
                </a:tc>
                <a:tc>
                  <a:txBody>
                    <a:bodyPr>
                      <a:noAutofit/>
                    </a:bodyPr>
                    <a:lstStyle/>
                    <a:p>
                      <a:pPr indent="-342900" lvl="0" marL="342900" marR="0" rtl="0" algn="l">
                        <a:lnSpc>
                          <a:spcPct val="115000"/>
                        </a:lnSpc>
                        <a:spcBef>
                          <a:spcPts val="0"/>
                        </a:spcBef>
                        <a:spcAft>
                          <a:spcPts val="0"/>
                        </a:spcAft>
                        <a:buClr>
                          <a:schemeClr val="dk1"/>
                        </a:buClr>
                        <a:buSzPct val="100000"/>
                        <a:buFont typeface="Noto Sans Symbols"/>
                        <a:buChar char="∙"/>
                      </a:pPr>
                      <a:r>
                        <a:rPr b="0" i="0" lang="en-US" sz="1100" u="none" cap="none" strike="noStrike">
                          <a:solidFill>
                            <a:schemeClr val="dk1"/>
                          </a:solidFill>
                          <a:latin typeface="Verdana"/>
                          <a:ea typeface="Verdana"/>
                          <a:cs typeface="Verdana"/>
                          <a:sym typeface="Verdana"/>
                        </a:rPr>
                        <a:t>Loan officer</a:t>
                      </a:r>
                    </a:p>
                  </a:txBody>
                  <a:tcPr marT="0" marB="0" marR="68575" marL="68575">
                    <a:lnL cap="flat" cmpd="sng" w="12700">
                      <a:solidFill>
                        <a:schemeClr val="accent2"/>
                      </a:solidFill>
                      <a:prstDash val="solid"/>
                      <a:round/>
                      <a:headEnd len="med" w="med" type="none"/>
                      <a:tailEnd len="med" w="med" type="none"/>
                    </a:lnL>
                    <a:lnR cap="flat" cmpd="sng" w="12700">
                      <a:solidFill>
                        <a:schemeClr val="accent2"/>
                      </a:solidFill>
                      <a:prstDash val="solid"/>
                      <a:round/>
                      <a:headEnd len="med" w="med" type="none"/>
                      <a:tailEnd len="med" w="med" type="none"/>
                    </a:lnR>
                    <a:lnT cap="flat" cmpd="sng" w="12700">
                      <a:solidFill>
                        <a:schemeClr val="accent2"/>
                      </a:solidFill>
                      <a:prstDash val="solid"/>
                      <a:round/>
                      <a:headEnd len="med" w="med" type="none"/>
                      <a:tailEnd len="med" w="med" type="none"/>
                    </a:lnT>
                    <a:lnB cap="flat" cmpd="sng" w="12700">
                      <a:solidFill>
                        <a:schemeClr val="accent2"/>
                      </a:solidFill>
                      <a:prstDash val="solid"/>
                      <a:round/>
                      <a:headEnd len="med" w="med" type="none"/>
                      <a:tailEnd len="med" w="med" type="none"/>
                    </a:lnB>
                    <a:solidFill>
                      <a:schemeClr val="accent2">
                        <a:alpha val="20000"/>
                      </a:schemeClr>
                    </a:solidFill>
                  </a:tcPr>
                </a:tc>
              </a:tr>
              <a:tr h="385625">
                <a:tc>
                  <a:txBody>
                    <a:bodyPr>
                      <a:noAutofit/>
                    </a:bodyPr>
                    <a:lstStyle/>
                    <a:p>
                      <a:pPr indent="-342900" lvl="0" marL="342900" marR="0" rtl="0" algn="l">
                        <a:lnSpc>
                          <a:spcPct val="115000"/>
                        </a:lnSpc>
                        <a:spcBef>
                          <a:spcPts val="0"/>
                        </a:spcBef>
                        <a:spcAft>
                          <a:spcPts val="0"/>
                        </a:spcAft>
                        <a:buClr>
                          <a:schemeClr val="dk1"/>
                        </a:buClr>
                        <a:buSzPct val="100000"/>
                        <a:buFont typeface="Noto Sans Symbols"/>
                        <a:buChar char="∙"/>
                      </a:pPr>
                      <a:r>
                        <a:rPr b="0" i="0" lang="en-US" sz="1100" u="none" cap="none" strike="noStrike">
                          <a:solidFill>
                            <a:schemeClr val="dk1"/>
                          </a:solidFill>
                          <a:latin typeface="Verdana"/>
                          <a:ea typeface="Verdana"/>
                          <a:cs typeface="Verdana"/>
                          <a:sym typeface="Verdana"/>
                        </a:rPr>
                        <a:t>Ultrasound /</a:t>
                      </a:r>
                    </a:p>
                    <a:p>
                      <a:pPr indent="-342900" lvl="0" marL="342900" marR="0" rtl="0" algn="l">
                        <a:lnSpc>
                          <a:spcPct val="115000"/>
                        </a:lnSpc>
                        <a:spcBef>
                          <a:spcPts val="0"/>
                        </a:spcBef>
                        <a:spcAft>
                          <a:spcPts val="0"/>
                        </a:spcAft>
                        <a:buClr>
                          <a:schemeClr val="dk1"/>
                        </a:buClr>
                        <a:buSzPct val="100000"/>
                        <a:buFont typeface="Noto Sans Symbols"/>
                        <a:buChar char="∙"/>
                      </a:pPr>
                      <a:r>
                        <a:rPr b="0" i="0" lang="en-US" sz="1100" u="none" cap="none" strike="noStrike">
                          <a:solidFill>
                            <a:schemeClr val="dk1"/>
                          </a:solidFill>
                          <a:latin typeface="Verdana"/>
                          <a:ea typeface="Verdana"/>
                          <a:cs typeface="Verdana"/>
                          <a:sym typeface="Verdana"/>
                        </a:rPr>
                        <a:t> x-ray tech</a:t>
                      </a:r>
                    </a:p>
                  </a:txBody>
                  <a:tcPr marT="0" marB="0" marR="68575" marL="68575">
                    <a:lnL cap="flat" cmpd="sng" w="12700">
                      <a:solidFill>
                        <a:schemeClr val="accent2"/>
                      </a:solidFill>
                      <a:prstDash val="solid"/>
                      <a:round/>
                      <a:headEnd len="med" w="med" type="none"/>
                      <a:tailEnd len="med" w="med" type="none"/>
                    </a:lnL>
                    <a:lnR cap="flat" cmpd="sng" w="12700">
                      <a:solidFill>
                        <a:schemeClr val="accent2"/>
                      </a:solidFill>
                      <a:prstDash val="solid"/>
                      <a:round/>
                      <a:headEnd len="med" w="med" type="none"/>
                      <a:tailEnd len="med" w="med" type="none"/>
                    </a:lnR>
                    <a:lnT cap="flat" cmpd="sng" w="12700">
                      <a:solidFill>
                        <a:schemeClr val="accent2"/>
                      </a:solidFill>
                      <a:prstDash val="solid"/>
                      <a:round/>
                      <a:headEnd len="med" w="med" type="none"/>
                      <a:tailEnd len="med" w="med" type="none"/>
                    </a:lnT>
                    <a:lnB cap="flat" cmpd="sng" w="12700">
                      <a:solidFill>
                        <a:schemeClr val="accent2"/>
                      </a:solidFill>
                      <a:prstDash val="solid"/>
                      <a:round/>
                      <a:headEnd len="med" w="med" type="none"/>
                      <a:tailEnd len="med" w="med" type="none"/>
                    </a:lnB>
                  </a:tcPr>
                </a:tc>
                <a:tc>
                  <a:txBody>
                    <a:bodyPr>
                      <a:noAutofit/>
                    </a:bodyPr>
                    <a:lstStyle/>
                    <a:p>
                      <a:pPr indent="-342900" lvl="0" marL="342900" marR="0" rtl="0" algn="l">
                        <a:lnSpc>
                          <a:spcPct val="115000"/>
                        </a:lnSpc>
                        <a:spcBef>
                          <a:spcPts val="0"/>
                        </a:spcBef>
                        <a:spcAft>
                          <a:spcPts val="0"/>
                        </a:spcAft>
                        <a:buClr>
                          <a:schemeClr val="dk1"/>
                        </a:buClr>
                        <a:buSzPct val="100000"/>
                        <a:buFont typeface="Noto Sans Symbols"/>
                        <a:buChar char="∙"/>
                      </a:pPr>
                      <a:r>
                        <a:rPr b="0" i="0" lang="en-US" sz="1100" u="none" cap="none" strike="noStrike">
                          <a:solidFill>
                            <a:schemeClr val="dk1"/>
                          </a:solidFill>
                          <a:latin typeface="Verdana"/>
                          <a:ea typeface="Verdana"/>
                          <a:cs typeface="Verdana"/>
                          <a:sym typeface="Verdana"/>
                        </a:rPr>
                        <a:t> </a:t>
                      </a:r>
                    </a:p>
                  </a:txBody>
                  <a:tcPr marT="0" marB="0" marR="68575" marL="68575">
                    <a:lnL cap="flat" cmpd="sng" w="12700">
                      <a:solidFill>
                        <a:schemeClr val="accent2"/>
                      </a:solidFill>
                      <a:prstDash val="solid"/>
                      <a:round/>
                      <a:headEnd len="med" w="med" type="none"/>
                      <a:tailEnd len="med" w="med" type="none"/>
                    </a:lnL>
                    <a:lnR cap="flat" cmpd="sng" w="12700">
                      <a:solidFill>
                        <a:schemeClr val="accent2"/>
                      </a:solidFill>
                      <a:prstDash val="solid"/>
                      <a:round/>
                      <a:headEnd len="med" w="med" type="none"/>
                      <a:tailEnd len="med" w="med" type="none"/>
                    </a:lnR>
                    <a:lnT cap="flat" cmpd="sng" w="12700">
                      <a:solidFill>
                        <a:schemeClr val="accent2"/>
                      </a:solidFill>
                      <a:prstDash val="solid"/>
                      <a:round/>
                      <a:headEnd len="med" w="med" type="none"/>
                      <a:tailEnd len="med" w="med" type="none"/>
                    </a:lnT>
                    <a:lnB cap="flat" cmpd="sng" w="12700">
                      <a:solidFill>
                        <a:schemeClr val="accent2"/>
                      </a:solidFill>
                      <a:prstDash val="solid"/>
                      <a:round/>
                      <a:headEnd len="med" w="med" type="none"/>
                      <a:tailEnd len="med" w="med" type="none"/>
                    </a:lnB>
                  </a:tcPr>
                </a:tc>
                <a:tc>
                  <a:txBody>
                    <a:bodyPr>
                      <a:noAutofit/>
                    </a:bodyPr>
                    <a:lstStyle/>
                    <a:p>
                      <a:pPr indent="-342900" lvl="0" marL="342900" marR="0" rtl="0" algn="l">
                        <a:lnSpc>
                          <a:spcPct val="115000"/>
                        </a:lnSpc>
                        <a:spcBef>
                          <a:spcPts val="0"/>
                        </a:spcBef>
                        <a:spcAft>
                          <a:spcPts val="0"/>
                        </a:spcAft>
                        <a:buClr>
                          <a:schemeClr val="dk1"/>
                        </a:buClr>
                        <a:buSzPct val="100000"/>
                        <a:buFont typeface="Noto Sans Symbols"/>
                        <a:buChar char="∙"/>
                      </a:pPr>
                      <a:r>
                        <a:rPr b="0" i="0" lang="en-US" sz="1100" u="none" cap="none" strike="noStrike">
                          <a:solidFill>
                            <a:schemeClr val="dk1"/>
                          </a:solidFill>
                          <a:latin typeface="Verdana"/>
                          <a:ea typeface="Verdana"/>
                          <a:cs typeface="Verdana"/>
                          <a:sym typeface="Verdana"/>
                        </a:rPr>
                        <a:t> </a:t>
                      </a:r>
                    </a:p>
                  </a:txBody>
                  <a:tcPr marT="0" marB="0" marR="68575" marL="68575">
                    <a:lnL cap="flat" cmpd="sng" w="12700">
                      <a:solidFill>
                        <a:schemeClr val="accent2"/>
                      </a:solidFill>
                      <a:prstDash val="solid"/>
                      <a:round/>
                      <a:headEnd len="med" w="med" type="none"/>
                      <a:tailEnd len="med" w="med" type="none"/>
                    </a:lnL>
                    <a:lnR cap="flat" cmpd="sng" w="12700">
                      <a:solidFill>
                        <a:schemeClr val="accent2"/>
                      </a:solidFill>
                      <a:prstDash val="solid"/>
                      <a:round/>
                      <a:headEnd len="med" w="med" type="none"/>
                      <a:tailEnd len="med" w="med" type="none"/>
                    </a:lnR>
                    <a:lnT cap="flat" cmpd="sng" w="12700">
                      <a:solidFill>
                        <a:schemeClr val="accent2"/>
                      </a:solidFill>
                      <a:prstDash val="solid"/>
                      <a:round/>
                      <a:headEnd len="med" w="med" type="none"/>
                      <a:tailEnd len="med" w="med" type="none"/>
                    </a:lnT>
                    <a:lnB cap="flat" cmpd="sng" w="12700">
                      <a:solidFill>
                        <a:schemeClr val="accent2"/>
                      </a:solidFill>
                      <a:prstDash val="solid"/>
                      <a:round/>
                      <a:headEnd len="med" w="med" type="none"/>
                      <a:tailEnd len="med" w="med" type="none"/>
                    </a:lnB>
                  </a:tcPr>
                </a:tc>
                <a:tc>
                  <a:txBody>
                    <a:bodyPr>
                      <a:noAutofit/>
                    </a:bodyPr>
                    <a:lstStyle/>
                    <a:p>
                      <a:pPr indent="-342900" lvl="0" marL="342900" marR="0" rtl="0" algn="l">
                        <a:lnSpc>
                          <a:spcPct val="115000"/>
                        </a:lnSpc>
                        <a:spcBef>
                          <a:spcPts val="0"/>
                        </a:spcBef>
                        <a:spcAft>
                          <a:spcPts val="0"/>
                        </a:spcAft>
                        <a:buClr>
                          <a:schemeClr val="dk1"/>
                        </a:buClr>
                        <a:buSzPct val="100000"/>
                        <a:buFont typeface="Noto Sans Symbols"/>
                        <a:buChar char="∙"/>
                      </a:pPr>
                      <a:r>
                        <a:rPr b="0" i="0" lang="en-US" sz="1100" u="none" cap="none" strike="noStrike">
                          <a:solidFill>
                            <a:schemeClr val="dk1"/>
                          </a:solidFill>
                          <a:latin typeface="Verdana"/>
                          <a:ea typeface="Verdana"/>
                          <a:cs typeface="Verdana"/>
                          <a:sym typeface="Verdana"/>
                        </a:rPr>
                        <a:t>Financial planner</a:t>
                      </a:r>
                    </a:p>
                  </a:txBody>
                  <a:tcPr marT="0" marB="0" marR="68575" marL="68575">
                    <a:lnL cap="flat" cmpd="sng" w="12700">
                      <a:solidFill>
                        <a:schemeClr val="accent2"/>
                      </a:solidFill>
                      <a:prstDash val="solid"/>
                      <a:round/>
                      <a:headEnd len="med" w="med" type="none"/>
                      <a:tailEnd len="med" w="med" type="none"/>
                    </a:lnL>
                    <a:lnR cap="flat" cmpd="sng" w="12700">
                      <a:solidFill>
                        <a:schemeClr val="accent2"/>
                      </a:solidFill>
                      <a:prstDash val="solid"/>
                      <a:round/>
                      <a:headEnd len="med" w="med" type="none"/>
                      <a:tailEnd len="med" w="med" type="none"/>
                    </a:lnR>
                    <a:lnT cap="flat" cmpd="sng" w="12700">
                      <a:solidFill>
                        <a:schemeClr val="accent2"/>
                      </a:solidFill>
                      <a:prstDash val="solid"/>
                      <a:round/>
                      <a:headEnd len="med" w="med" type="none"/>
                      <a:tailEnd len="med" w="med" type="none"/>
                    </a:lnT>
                    <a:lnB cap="flat" cmpd="sng" w="12700">
                      <a:solidFill>
                        <a:schemeClr val="accent2"/>
                      </a:solidFill>
                      <a:prstDash val="solid"/>
                      <a:round/>
                      <a:headEnd len="med" w="med" type="none"/>
                      <a:tailEnd len="med" w="med" type="none"/>
                    </a:lnB>
                  </a:tcPr>
                </a:tc>
              </a:tr>
              <a:tr h="192800">
                <a:tc>
                  <a:txBody>
                    <a:bodyPr>
                      <a:noAutofit/>
                    </a:bodyPr>
                    <a:lstStyle/>
                    <a:p>
                      <a:pPr indent="-342900" lvl="0" marL="342900" marR="0" rtl="0" algn="l">
                        <a:lnSpc>
                          <a:spcPct val="115000"/>
                        </a:lnSpc>
                        <a:spcBef>
                          <a:spcPts val="0"/>
                        </a:spcBef>
                        <a:spcAft>
                          <a:spcPts val="0"/>
                        </a:spcAft>
                        <a:buClr>
                          <a:schemeClr val="dk1"/>
                        </a:buClr>
                        <a:buSzPct val="100000"/>
                        <a:buFont typeface="Noto Sans Symbols"/>
                        <a:buChar char="∙"/>
                      </a:pPr>
                      <a:r>
                        <a:rPr b="0" i="0" lang="en-US" sz="1100" u="none" cap="none" strike="noStrike">
                          <a:solidFill>
                            <a:schemeClr val="dk1"/>
                          </a:solidFill>
                          <a:latin typeface="Verdana"/>
                          <a:ea typeface="Verdana"/>
                          <a:cs typeface="Verdana"/>
                          <a:sym typeface="Verdana"/>
                        </a:rPr>
                        <a:t>Pharmacy tech</a:t>
                      </a:r>
                    </a:p>
                  </a:txBody>
                  <a:tcPr marT="0" marB="0" marR="68575" marL="68575">
                    <a:lnL cap="flat" cmpd="sng" w="12700">
                      <a:solidFill>
                        <a:schemeClr val="accent2"/>
                      </a:solidFill>
                      <a:prstDash val="solid"/>
                      <a:round/>
                      <a:headEnd len="med" w="med" type="none"/>
                      <a:tailEnd len="med" w="med" type="none"/>
                    </a:lnL>
                    <a:lnR cap="flat" cmpd="sng" w="12700">
                      <a:solidFill>
                        <a:schemeClr val="accent2"/>
                      </a:solidFill>
                      <a:prstDash val="solid"/>
                      <a:round/>
                      <a:headEnd len="med" w="med" type="none"/>
                      <a:tailEnd len="med" w="med" type="none"/>
                    </a:lnR>
                    <a:lnT cap="flat" cmpd="sng" w="12700">
                      <a:solidFill>
                        <a:schemeClr val="accent2"/>
                      </a:solidFill>
                      <a:prstDash val="solid"/>
                      <a:round/>
                      <a:headEnd len="med" w="med" type="none"/>
                      <a:tailEnd len="med" w="med" type="none"/>
                    </a:lnT>
                    <a:lnB cap="flat" cmpd="sng" w="12700">
                      <a:solidFill>
                        <a:schemeClr val="accent2"/>
                      </a:solidFill>
                      <a:prstDash val="solid"/>
                      <a:round/>
                      <a:headEnd len="med" w="med" type="none"/>
                      <a:tailEnd len="med" w="med" type="none"/>
                    </a:lnB>
                    <a:solidFill>
                      <a:schemeClr val="accent2">
                        <a:alpha val="20000"/>
                      </a:schemeClr>
                    </a:solidFill>
                  </a:tcPr>
                </a:tc>
                <a:tc>
                  <a:txBody>
                    <a:bodyPr>
                      <a:noAutofit/>
                    </a:bodyPr>
                    <a:lstStyle/>
                    <a:p>
                      <a:pPr indent="-342900" lvl="0" marL="342900" marR="0" rtl="0" algn="l">
                        <a:lnSpc>
                          <a:spcPct val="115000"/>
                        </a:lnSpc>
                        <a:spcBef>
                          <a:spcPts val="0"/>
                        </a:spcBef>
                        <a:spcAft>
                          <a:spcPts val="0"/>
                        </a:spcAft>
                        <a:buClr>
                          <a:schemeClr val="dk1"/>
                        </a:buClr>
                        <a:buSzPct val="100000"/>
                        <a:buFont typeface="Noto Sans Symbols"/>
                        <a:buChar char="∙"/>
                      </a:pPr>
                      <a:r>
                        <a:rPr b="0" i="0" lang="en-US" sz="1100" u="none" cap="none" strike="noStrike">
                          <a:solidFill>
                            <a:schemeClr val="dk1"/>
                          </a:solidFill>
                          <a:latin typeface="Verdana"/>
                          <a:ea typeface="Verdana"/>
                          <a:cs typeface="Verdana"/>
                          <a:sym typeface="Verdana"/>
                        </a:rPr>
                        <a:t> </a:t>
                      </a:r>
                    </a:p>
                  </a:txBody>
                  <a:tcPr marT="0" marB="0" marR="68575" marL="68575">
                    <a:lnL cap="flat" cmpd="sng" w="12700">
                      <a:solidFill>
                        <a:schemeClr val="accent2"/>
                      </a:solidFill>
                      <a:prstDash val="solid"/>
                      <a:round/>
                      <a:headEnd len="med" w="med" type="none"/>
                      <a:tailEnd len="med" w="med" type="none"/>
                    </a:lnL>
                    <a:lnR cap="flat" cmpd="sng" w="12700">
                      <a:solidFill>
                        <a:schemeClr val="accent2"/>
                      </a:solidFill>
                      <a:prstDash val="solid"/>
                      <a:round/>
                      <a:headEnd len="med" w="med" type="none"/>
                      <a:tailEnd len="med" w="med" type="none"/>
                    </a:lnR>
                    <a:lnT cap="flat" cmpd="sng" w="12700">
                      <a:solidFill>
                        <a:schemeClr val="accent2"/>
                      </a:solidFill>
                      <a:prstDash val="solid"/>
                      <a:round/>
                      <a:headEnd len="med" w="med" type="none"/>
                      <a:tailEnd len="med" w="med" type="none"/>
                    </a:lnT>
                    <a:lnB cap="flat" cmpd="sng" w="12700">
                      <a:solidFill>
                        <a:schemeClr val="accent2"/>
                      </a:solidFill>
                      <a:prstDash val="solid"/>
                      <a:round/>
                      <a:headEnd len="med" w="med" type="none"/>
                      <a:tailEnd len="med" w="med" type="none"/>
                    </a:lnB>
                    <a:solidFill>
                      <a:schemeClr val="accent2">
                        <a:alpha val="20000"/>
                      </a:schemeClr>
                    </a:solidFill>
                  </a:tcPr>
                </a:tc>
                <a:tc>
                  <a:txBody>
                    <a:bodyPr>
                      <a:noAutofit/>
                    </a:bodyPr>
                    <a:lstStyle/>
                    <a:p>
                      <a:pPr indent="-342900" lvl="0" marL="342900" marR="0" rtl="0" algn="l">
                        <a:lnSpc>
                          <a:spcPct val="115000"/>
                        </a:lnSpc>
                        <a:spcBef>
                          <a:spcPts val="0"/>
                        </a:spcBef>
                        <a:spcAft>
                          <a:spcPts val="0"/>
                        </a:spcAft>
                        <a:buClr>
                          <a:schemeClr val="dk1"/>
                        </a:buClr>
                        <a:buSzPct val="100000"/>
                        <a:buFont typeface="Noto Sans Symbols"/>
                        <a:buChar char="∙"/>
                      </a:pPr>
                      <a:r>
                        <a:rPr b="0" i="0" lang="en-US" sz="1100" u="none" cap="none" strike="noStrike">
                          <a:solidFill>
                            <a:schemeClr val="dk1"/>
                          </a:solidFill>
                          <a:latin typeface="Verdana"/>
                          <a:ea typeface="Verdana"/>
                          <a:cs typeface="Verdana"/>
                          <a:sym typeface="Verdana"/>
                        </a:rPr>
                        <a:t> </a:t>
                      </a:r>
                    </a:p>
                  </a:txBody>
                  <a:tcPr marT="0" marB="0" marR="68575" marL="68575">
                    <a:lnL cap="flat" cmpd="sng" w="12700">
                      <a:solidFill>
                        <a:schemeClr val="accent2"/>
                      </a:solidFill>
                      <a:prstDash val="solid"/>
                      <a:round/>
                      <a:headEnd len="med" w="med" type="none"/>
                      <a:tailEnd len="med" w="med" type="none"/>
                    </a:lnL>
                    <a:lnR cap="flat" cmpd="sng" w="12700">
                      <a:solidFill>
                        <a:schemeClr val="accent2"/>
                      </a:solidFill>
                      <a:prstDash val="solid"/>
                      <a:round/>
                      <a:headEnd len="med" w="med" type="none"/>
                      <a:tailEnd len="med" w="med" type="none"/>
                    </a:lnR>
                    <a:lnT cap="flat" cmpd="sng" w="12700">
                      <a:solidFill>
                        <a:schemeClr val="accent2"/>
                      </a:solidFill>
                      <a:prstDash val="solid"/>
                      <a:round/>
                      <a:headEnd len="med" w="med" type="none"/>
                      <a:tailEnd len="med" w="med" type="none"/>
                    </a:lnT>
                    <a:lnB cap="flat" cmpd="sng" w="12700">
                      <a:solidFill>
                        <a:schemeClr val="accent2"/>
                      </a:solidFill>
                      <a:prstDash val="solid"/>
                      <a:round/>
                      <a:headEnd len="med" w="med" type="none"/>
                      <a:tailEnd len="med" w="med" type="none"/>
                    </a:lnB>
                    <a:solidFill>
                      <a:schemeClr val="accent2">
                        <a:alpha val="20000"/>
                      </a:schemeClr>
                    </a:solidFill>
                  </a:tcPr>
                </a:tc>
                <a:tc>
                  <a:txBody>
                    <a:bodyPr>
                      <a:noAutofit/>
                    </a:bodyPr>
                    <a:lstStyle/>
                    <a:p>
                      <a:pPr indent="-342900" lvl="0" marL="342900" marR="0" rtl="0" algn="l">
                        <a:lnSpc>
                          <a:spcPct val="115000"/>
                        </a:lnSpc>
                        <a:spcBef>
                          <a:spcPts val="0"/>
                        </a:spcBef>
                        <a:spcAft>
                          <a:spcPts val="0"/>
                        </a:spcAft>
                        <a:buClr>
                          <a:schemeClr val="dk1"/>
                        </a:buClr>
                        <a:buSzPct val="100000"/>
                        <a:buFont typeface="Noto Sans Symbols"/>
                        <a:buChar char="∙"/>
                      </a:pPr>
                      <a:r>
                        <a:rPr b="0" i="0" lang="en-US" sz="1100" u="none" cap="none" strike="noStrike">
                          <a:solidFill>
                            <a:schemeClr val="dk1"/>
                          </a:solidFill>
                          <a:latin typeface="Verdana"/>
                          <a:ea typeface="Verdana"/>
                          <a:cs typeface="Verdana"/>
                          <a:sym typeface="Verdana"/>
                        </a:rPr>
                        <a:t> </a:t>
                      </a:r>
                    </a:p>
                  </a:txBody>
                  <a:tcPr marT="0" marB="0" marR="68575" marL="68575">
                    <a:lnL cap="flat" cmpd="sng" w="12700">
                      <a:solidFill>
                        <a:schemeClr val="accent2"/>
                      </a:solidFill>
                      <a:prstDash val="solid"/>
                      <a:round/>
                      <a:headEnd len="med" w="med" type="none"/>
                      <a:tailEnd len="med" w="med" type="none"/>
                    </a:lnL>
                    <a:lnR cap="flat" cmpd="sng" w="12700">
                      <a:solidFill>
                        <a:schemeClr val="accent2"/>
                      </a:solidFill>
                      <a:prstDash val="solid"/>
                      <a:round/>
                      <a:headEnd len="med" w="med" type="none"/>
                      <a:tailEnd len="med" w="med" type="none"/>
                    </a:lnR>
                    <a:lnT cap="flat" cmpd="sng" w="12700">
                      <a:solidFill>
                        <a:schemeClr val="accent2"/>
                      </a:solidFill>
                      <a:prstDash val="solid"/>
                      <a:round/>
                      <a:headEnd len="med" w="med" type="none"/>
                      <a:tailEnd len="med" w="med" type="none"/>
                    </a:lnT>
                    <a:lnB cap="flat" cmpd="sng" w="12700">
                      <a:solidFill>
                        <a:schemeClr val="accent2"/>
                      </a:solidFill>
                      <a:prstDash val="solid"/>
                      <a:round/>
                      <a:headEnd len="med" w="med" type="none"/>
                      <a:tailEnd len="med" w="med" type="none"/>
                    </a:lnB>
                    <a:solidFill>
                      <a:schemeClr val="accent2">
                        <a:alpha val="20000"/>
                      </a:schemeClr>
                    </a:solidFill>
                  </a:tcPr>
                </a:tc>
              </a:tr>
              <a:tr h="192800">
                <a:tc>
                  <a:txBody>
                    <a:bodyPr>
                      <a:noAutofit/>
                    </a:bodyPr>
                    <a:lstStyle/>
                    <a:p>
                      <a:pPr indent="-342900" lvl="0" marL="342900" marR="0" rtl="0" algn="l">
                        <a:lnSpc>
                          <a:spcPct val="115000"/>
                        </a:lnSpc>
                        <a:spcBef>
                          <a:spcPts val="0"/>
                        </a:spcBef>
                        <a:spcAft>
                          <a:spcPts val="0"/>
                        </a:spcAft>
                        <a:buClr>
                          <a:schemeClr val="dk1"/>
                        </a:buClr>
                        <a:buSzPct val="100000"/>
                        <a:buFont typeface="Noto Sans Symbols"/>
                        <a:buChar char="∙"/>
                      </a:pPr>
                      <a:r>
                        <a:rPr b="0" i="0" lang="en-US" sz="1100" u="none" cap="none" strike="noStrike">
                          <a:solidFill>
                            <a:schemeClr val="dk1"/>
                          </a:solidFill>
                          <a:latin typeface="Verdana"/>
                          <a:ea typeface="Verdana"/>
                          <a:cs typeface="Verdana"/>
                          <a:sym typeface="Verdana"/>
                        </a:rPr>
                        <a:t>Bio Medical</a:t>
                      </a:r>
                    </a:p>
                  </a:txBody>
                  <a:tcPr marT="0" marB="0" marR="68575" marL="68575">
                    <a:lnL cap="flat" cmpd="sng" w="12700">
                      <a:solidFill>
                        <a:schemeClr val="accent2"/>
                      </a:solidFill>
                      <a:prstDash val="solid"/>
                      <a:round/>
                      <a:headEnd len="med" w="med" type="none"/>
                      <a:tailEnd len="med" w="med" type="none"/>
                    </a:lnL>
                    <a:lnR cap="flat" cmpd="sng" w="12700">
                      <a:solidFill>
                        <a:schemeClr val="accent2"/>
                      </a:solidFill>
                      <a:prstDash val="solid"/>
                      <a:round/>
                      <a:headEnd len="med" w="med" type="none"/>
                      <a:tailEnd len="med" w="med" type="none"/>
                    </a:lnR>
                    <a:lnT cap="flat" cmpd="sng" w="12700">
                      <a:solidFill>
                        <a:schemeClr val="accent2"/>
                      </a:solidFill>
                      <a:prstDash val="solid"/>
                      <a:round/>
                      <a:headEnd len="med" w="med" type="none"/>
                      <a:tailEnd len="med" w="med" type="none"/>
                    </a:lnT>
                    <a:lnB cap="flat" cmpd="sng" w="12700">
                      <a:solidFill>
                        <a:schemeClr val="accent2"/>
                      </a:solidFill>
                      <a:prstDash val="solid"/>
                      <a:round/>
                      <a:headEnd len="med" w="med" type="none"/>
                      <a:tailEnd len="med" w="med" type="none"/>
                    </a:lnB>
                  </a:tcPr>
                </a:tc>
                <a:tc>
                  <a:txBody>
                    <a:bodyPr>
                      <a:noAutofit/>
                    </a:bodyPr>
                    <a:lstStyle/>
                    <a:p>
                      <a:pPr indent="-342900" lvl="0" marL="342900" marR="0" rtl="0" algn="l">
                        <a:lnSpc>
                          <a:spcPct val="115000"/>
                        </a:lnSpc>
                        <a:spcBef>
                          <a:spcPts val="0"/>
                        </a:spcBef>
                        <a:spcAft>
                          <a:spcPts val="0"/>
                        </a:spcAft>
                        <a:buClr>
                          <a:schemeClr val="dk1"/>
                        </a:buClr>
                        <a:buSzPct val="100000"/>
                        <a:buFont typeface="Noto Sans Symbols"/>
                        <a:buChar char="∙"/>
                      </a:pPr>
                      <a:r>
                        <a:rPr b="0" i="0" lang="en-US" sz="1100" u="none" cap="none" strike="noStrike">
                          <a:solidFill>
                            <a:schemeClr val="dk1"/>
                          </a:solidFill>
                          <a:latin typeface="Verdana"/>
                          <a:ea typeface="Verdana"/>
                          <a:cs typeface="Verdana"/>
                          <a:sym typeface="Verdana"/>
                        </a:rPr>
                        <a:t> </a:t>
                      </a:r>
                    </a:p>
                  </a:txBody>
                  <a:tcPr marT="0" marB="0" marR="68575" marL="68575">
                    <a:lnL cap="flat" cmpd="sng" w="12700">
                      <a:solidFill>
                        <a:schemeClr val="accent2"/>
                      </a:solidFill>
                      <a:prstDash val="solid"/>
                      <a:round/>
                      <a:headEnd len="med" w="med" type="none"/>
                      <a:tailEnd len="med" w="med" type="none"/>
                    </a:lnL>
                    <a:lnR cap="flat" cmpd="sng" w="12700">
                      <a:solidFill>
                        <a:schemeClr val="accent2"/>
                      </a:solidFill>
                      <a:prstDash val="solid"/>
                      <a:round/>
                      <a:headEnd len="med" w="med" type="none"/>
                      <a:tailEnd len="med" w="med" type="none"/>
                    </a:lnR>
                    <a:lnT cap="flat" cmpd="sng" w="12700">
                      <a:solidFill>
                        <a:schemeClr val="accent2"/>
                      </a:solidFill>
                      <a:prstDash val="solid"/>
                      <a:round/>
                      <a:headEnd len="med" w="med" type="none"/>
                      <a:tailEnd len="med" w="med" type="none"/>
                    </a:lnT>
                    <a:lnB cap="flat" cmpd="sng" w="12700">
                      <a:solidFill>
                        <a:schemeClr val="accent2"/>
                      </a:solidFill>
                      <a:prstDash val="solid"/>
                      <a:round/>
                      <a:headEnd len="med" w="med" type="none"/>
                      <a:tailEnd len="med" w="med" type="none"/>
                    </a:lnB>
                  </a:tcPr>
                </a:tc>
                <a:tc>
                  <a:txBody>
                    <a:bodyPr>
                      <a:noAutofit/>
                    </a:bodyPr>
                    <a:lstStyle/>
                    <a:p>
                      <a:pPr indent="-342900" lvl="0" marL="342900" marR="0" rtl="0" algn="l">
                        <a:lnSpc>
                          <a:spcPct val="115000"/>
                        </a:lnSpc>
                        <a:spcBef>
                          <a:spcPts val="0"/>
                        </a:spcBef>
                        <a:spcAft>
                          <a:spcPts val="0"/>
                        </a:spcAft>
                        <a:buClr>
                          <a:schemeClr val="dk1"/>
                        </a:buClr>
                        <a:buSzPct val="100000"/>
                        <a:buFont typeface="Noto Sans Symbols"/>
                        <a:buChar char="∙"/>
                      </a:pPr>
                      <a:r>
                        <a:rPr b="0" i="0" lang="en-US" sz="1100" u="none" cap="none" strike="noStrike">
                          <a:solidFill>
                            <a:schemeClr val="dk1"/>
                          </a:solidFill>
                          <a:latin typeface="Verdana"/>
                          <a:ea typeface="Verdana"/>
                          <a:cs typeface="Verdana"/>
                          <a:sym typeface="Verdana"/>
                        </a:rPr>
                        <a:t> </a:t>
                      </a:r>
                    </a:p>
                  </a:txBody>
                  <a:tcPr marT="0" marB="0" marR="68575" marL="68575">
                    <a:lnL cap="flat" cmpd="sng" w="12700">
                      <a:solidFill>
                        <a:schemeClr val="accent2"/>
                      </a:solidFill>
                      <a:prstDash val="solid"/>
                      <a:round/>
                      <a:headEnd len="med" w="med" type="none"/>
                      <a:tailEnd len="med" w="med" type="none"/>
                    </a:lnL>
                    <a:lnR cap="flat" cmpd="sng" w="12700">
                      <a:solidFill>
                        <a:schemeClr val="accent2"/>
                      </a:solidFill>
                      <a:prstDash val="solid"/>
                      <a:round/>
                      <a:headEnd len="med" w="med" type="none"/>
                      <a:tailEnd len="med" w="med" type="none"/>
                    </a:lnR>
                    <a:lnT cap="flat" cmpd="sng" w="12700">
                      <a:solidFill>
                        <a:schemeClr val="accent2"/>
                      </a:solidFill>
                      <a:prstDash val="solid"/>
                      <a:round/>
                      <a:headEnd len="med" w="med" type="none"/>
                      <a:tailEnd len="med" w="med" type="none"/>
                    </a:lnT>
                    <a:lnB cap="flat" cmpd="sng" w="12700">
                      <a:solidFill>
                        <a:schemeClr val="accent2"/>
                      </a:solidFill>
                      <a:prstDash val="solid"/>
                      <a:round/>
                      <a:headEnd len="med" w="med" type="none"/>
                      <a:tailEnd len="med" w="med" type="none"/>
                    </a:lnB>
                  </a:tcPr>
                </a:tc>
                <a:tc>
                  <a:txBody>
                    <a:bodyPr>
                      <a:noAutofit/>
                    </a:bodyPr>
                    <a:lstStyle/>
                    <a:p>
                      <a:pPr indent="-342900" lvl="0" marL="342900" marR="0" rtl="0" algn="l">
                        <a:lnSpc>
                          <a:spcPct val="115000"/>
                        </a:lnSpc>
                        <a:spcBef>
                          <a:spcPts val="0"/>
                        </a:spcBef>
                        <a:spcAft>
                          <a:spcPts val="0"/>
                        </a:spcAft>
                        <a:buClr>
                          <a:schemeClr val="dk1"/>
                        </a:buClr>
                        <a:buSzPct val="100000"/>
                        <a:buFont typeface="Noto Sans Symbols"/>
                        <a:buChar char="∙"/>
                      </a:pPr>
                      <a:r>
                        <a:rPr b="0" i="0" lang="en-US" sz="1100" u="none" cap="none" strike="noStrike">
                          <a:solidFill>
                            <a:schemeClr val="dk1"/>
                          </a:solidFill>
                          <a:latin typeface="Verdana"/>
                          <a:ea typeface="Verdana"/>
                          <a:cs typeface="Verdana"/>
                          <a:sym typeface="Verdana"/>
                        </a:rPr>
                        <a:t> </a:t>
                      </a:r>
                    </a:p>
                  </a:txBody>
                  <a:tcPr marT="0" marB="0" marR="68575" marL="68575">
                    <a:lnL cap="flat" cmpd="sng" w="12700">
                      <a:solidFill>
                        <a:schemeClr val="accent2"/>
                      </a:solidFill>
                      <a:prstDash val="solid"/>
                      <a:round/>
                      <a:headEnd len="med" w="med" type="none"/>
                      <a:tailEnd len="med" w="med" type="none"/>
                    </a:lnL>
                    <a:lnR cap="flat" cmpd="sng" w="12700">
                      <a:solidFill>
                        <a:schemeClr val="accent2"/>
                      </a:solidFill>
                      <a:prstDash val="solid"/>
                      <a:round/>
                      <a:headEnd len="med" w="med" type="none"/>
                      <a:tailEnd len="med" w="med" type="none"/>
                    </a:lnR>
                    <a:lnT cap="flat" cmpd="sng" w="12700">
                      <a:solidFill>
                        <a:schemeClr val="accent2"/>
                      </a:solidFill>
                      <a:prstDash val="solid"/>
                      <a:round/>
                      <a:headEnd len="med" w="med" type="none"/>
                      <a:tailEnd len="med" w="med" type="none"/>
                    </a:lnT>
                    <a:lnB cap="flat" cmpd="sng" w="12700">
                      <a:solidFill>
                        <a:schemeClr val="accent2"/>
                      </a:solidFill>
                      <a:prstDash val="solid"/>
                      <a:round/>
                      <a:headEnd len="med" w="med" type="none"/>
                      <a:tailEnd len="med" w="med" type="none"/>
                    </a:lnB>
                  </a:tcPr>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95" name="Shape 295"/>
        <p:cNvGrpSpPr/>
        <p:nvPr/>
      </p:nvGrpSpPr>
      <p:grpSpPr>
        <a:xfrm>
          <a:off x="0" y="0"/>
          <a:ext cx="0" cy="0"/>
          <a:chOff x="0" y="0"/>
          <a:chExt cx="0" cy="0"/>
        </a:xfrm>
      </p:grpSpPr>
      <p:sp>
        <p:nvSpPr>
          <p:cNvPr id="296" name="Shape 296"/>
          <p:cNvSpPr txBox="1"/>
          <p:nvPr>
            <p:ph type="title"/>
          </p:nvPr>
        </p:nvSpPr>
        <p:spPr>
          <a:xfrm>
            <a:off x="944562" y="1050925"/>
            <a:ext cx="8199437" cy="1143000"/>
          </a:xfrm>
          <a:prstGeom prst="rect">
            <a:avLst/>
          </a:prstGeom>
          <a:noFill/>
          <a:ln>
            <a:noFill/>
          </a:ln>
        </p:spPr>
        <p:txBody>
          <a:bodyPr anchorCtr="0" anchor="ctr" bIns="45700" lIns="91425" rIns="91425" tIns="45700">
            <a:noAutofit/>
          </a:bodyPr>
          <a:lstStyle/>
          <a:p>
            <a:pPr indent="0" lvl="0" marL="0" marR="0" rtl="0" algn="ctr">
              <a:spcBef>
                <a:spcPts val="0"/>
              </a:spcBef>
              <a:spcAft>
                <a:spcPts val="0"/>
              </a:spcAft>
              <a:buSzPct val="25000"/>
              <a:buNone/>
            </a:pPr>
            <a:r>
              <a:rPr b="0" i="0" lang="en-US" sz="4000" u="none" cap="none" strike="noStrike">
                <a:solidFill>
                  <a:srgbClr val="00CCCC"/>
                </a:solidFill>
                <a:latin typeface="Arial Black"/>
                <a:ea typeface="Arial Black"/>
                <a:cs typeface="Arial Black"/>
                <a:sym typeface="Arial Black"/>
              </a:rPr>
              <a:t>Summer Work Readiness</a:t>
            </a:r>
          </a:p>
        </p:txBody>
      </p:sp>
      <p:sp>
        <p:nvSpPr>
          <p:cNvPr id="297" name="Shape 297"/>
          <p:cNvSpPr txBox="1"/>
          <p:nvPr>
            <p:ph idx="4294967295" type="body"/>
          </p:nvPr>
        </p:nvSpPr>
        <p:spPr>
          <a:xfrm>
            <a:off x="1676400" y="2133600"/>
            <a:ext cx="6972300" cy="4092574"/>
          </a:xfrm>
          <a:prstGeom prst="rect">
            <a:avLst/>
          </a:prstGeom>
          <a:noFill/>
          <a:ln>
            <a:noFill/>
          </a:ln>
        </p:spPr>
        <p:txBody>
          <a:bodyPr anchorCtr="0" anchor="t" bIns="45700" lIns="91425" rIns="91425" tIns="45700">
            <a:noAutofit/>
          </a:bodyPr>
          <a:lstStyle/>
          <a:p>
            <a:pPr indent="-342900" lvl="0" marL="342900" marR="0" rtl="0" algn="l">
              <a:spcBef>
                <a:spcPts val="0"/>
              </a:spcBef>
              <a:spcAft>
                <a:spcPts val="0"/>
              </a:spcAft>
              <a:buClr>
                <a:srgbClr val="17365D"/>
              </a:buClr>
              <a:buSzPct val="100000"/>
              <a:buFont typeface="Arial"/>
              <a:buChar char="•"/>
            </a:pPr>
            <a:r>
              <a:rPr b="0" i="0" lang="en-US" sz="2800" u="none" cap="none" strike="noStrike">
                <a:solidFill>
                  <a:srgbClr val="17365D"/>
                </a:solidFill>
                <a:latin typeface="Calibri"/>
                <a:ea typeface="Calibri"/>
                <a:cs typeface="Calibri"/>
                <a:sym typeface="Calibri"/>
              </a:rPr>
              <a:t>Tour business</a:t>
            </a:r>
          </a:p>
          <a:p>
            <a:pPr indent="-342900" lvl="0" marL="342900" marR="0" rtl="0" algn="l">
              <a:spcBef>
                <a:spcPts val="560"/>
              </a:spcBef>
              <a:spcAft>
                <a:spcPts val="0"/>
              </a:spcAft>
              <a:buClr>
                <a:srgbClr val="17365D"/>
              </a:buClr>
              <a:buSzPct val="100000"/>
              <a:buFont typeface="Arial"/>
              <a:buChar char="•"/>
            </a:pPr>
            <a:r>
              <a:rPr b="0" i="0" lang="en-US" sz="2800" u="none" cap="none" strike="noStrike">
                <a:solidFill>
                  <a:srgbClr val="17365D"/>
                </a:solidFill>
                <a:latin typeface="Calibri"/>
                <a:ea typeface="Calibri"/>
                <a:cs typeface="Calibri"/>
                <a:sym typeface="Calibri"/>
              </a:rPr>
              <a:t>Job shadow </a:t>
            </a:r>
          </a:p>
          <a:p>
            <a:pPr indent="-342900" lvl="0" marL="342900" marR="0" rtl="0" algn="l">
              <a:spcBef>
                <a:spcPts val="560"/>
              </a:spcBef>
              <a:spcAft>
                <a:spcPts val="0"/>
              </a:spcAft>
              <a:buClr>
                <a:srgbClr val="17365D"/>
              </a:buClr>
              <a:buSzPct val="100000"/>
              <a:buFont typeface="Arial"/>
              <a:buChar char="•"/>
            </a:pPr>
            <a:r>
              <a:rPr b="0" i="0" lang="en-US" sz="2800" u="none" cap="none" strike="noStrike">
                <a:solidFill>
                  <a:srgbClr val="17365D"/>
                </a:solidFill>
                <a:latin typeface="Calibri"/>
                <a:ea typeface="Calibri"/>
                <a:cs typeface="Calibri"/>
                <a:sym typeface="Calibri"/>
              </a:rPr>
              <a:t>Informational interviews, etc. </a:t>
            </a:r>
          </a:p>
          <a:p>
            <a:pPr indent="-342900" lvl="0" marL="342900" marR="0" rtl="0" algn="l">
              <a:spcBef>
                <a:spcPts val="560"/>
              </a:spcBef>
              <a:spcAft>
                <a:spcPts val="0"/>
              </a:spcAft>
              <a:buClr>
                <a:srgbClr val="17365D"/>
              </a:buClr>
              <a:buSzPct val="100000"/>
              <a:buFont typeface="Arial"/>
              <a:buChar char="•"/>
            </a:pPr>
            <a:r>
              <a:rPr b="0" i="0" lang="en-US" sz="2800" u="none" cap="none" strike="noStrike">
                <a:solidFill>
                  <a:srgbClr val="17365D"/>
                </a:solidFill>
                <a:latin typeface="Calibri"/>
                <a:ea typeface="Calibri"/>
                <a:cs typeface="Calibri"/>
                <a:sym typeface="Calibri"/>
              </a:rPr>
              <a:t>Discuss and compare what you thought the job looked like, compared to what it really was</a:t>
            </a:r>
          </a:p>
          <a:p>
            <a:pPr indent="-342900" lvl="0" marL="342900" marR="0" rtl="0" algn="l">
              <a:spcBef>
                <a:spcPts val="560"/>
              </a:spcBef>
              <a:spcAft>
                <a:spcPts val="0"/>
              </a:spcAft>
              <a:buClr>
                <a:srgbClr val="17365D"/>
              </a:buClr>
              <a:buSzPct val="100000"/>
              <a:buFont typeface="Arial"/>
              <a:buChar char="•"/>
            </a:pPr>
            <a:r>
              <a:rPr b="0" i="0" lang="en-US" sz="2800" u="none" cap="none" strike="noStrike">
                <a:solidFill>
                  <a:srgbClr val="17365D"/>
                </a:solidFill>
                <a:latin typeface="Calibri"/>
                <a:ea typeface="Calibri"/>
                <a:cs typeface="Calibri"/>
                <a:sym typeface="Calibri"/>
              </a:rPr>
              <a:t>Document what you learned and store in notebook</a:t>
            </a: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01" name="Shape 301"/>
        <p:cNvGrpSpPr/>
        <p:nvPr/>
      </p:nvGrpSpPr>
      <p:grpSpPr>
        <a:xfrm>
          <a:off x="0" y="0"/>
          <a:ext cx="0" cy="0"/>
          <a:chOff x="0" y="0"/>
          <a:chExt cx="0" cy="0"/>
        </a:xfrm>
      </p:grpSpPr>
      <p:sp>
        <p:nvSpPr>
          <p:cNvPr id="302" name="Shape 302"/>
          <p:cNvSpPr txBox="1"/>
          <p:nvPr>
            <p:ph type="title"/>
          </p:nvPr>
        </p:nvSpPr>
        <p:spPr>
          <a:xfrm>
            <a:off x="944562" y="1050925"/>
            <a:ext cx="8199437" cy="1143000"/>
          </a:xfrm>
          <a:prstGeom prst="rect">
            <a:avLst/>
          </a:prstGeom>
          <a:noFill/>
          <a:ln>
            <a:noFill/>
          </a:ln>
        </p:spPr>
        <p:txBody>
          <a:bodyPr anchorCtr="0" anchor="ctr" bIns="45700" lIns="91425" rIns="91425" tIns="45700">
            <a:noAutofit/>
          </a:bodyPr>
          <a:lstStyle/>
          <a:p>
            <a:pPr indent="0" lvl="0" marL="0" marR="0" rtl="0" algn="ctr">
              <a:spcBef>
                <a:spcPts val="0"/>
              </a:spcBef>
              <a:spcAft>
                <a:spcPts val="0"/>
              </a:spcAft>
              <a:buSzPct val="25000"/>
              <a:buNone/>
            </a:pPr>
            <a:r>
              <a:rPr b="0" i="0" lang="en-US" sz="4400" u="none" cap="none" strike="noStrike">
                <a:solidFill>
                  <a:srgbClr val="00CCCC"/>
                </a:solidFill>
                <a:latin typeface="Arial Black"/>
                <a:ea typeface="Arial Black"/>
                <a:cs typeface="Arial Black"/>
                <a:sym typeface="Arial Black"/>
              </a:rPr>
              <a:t>Making the Grade</a:t>
            </a:r>
          </a:p>
        </p:txBody>
      </p:sp>
      <p:sp>
        <p:nvSpPr>
          <p:cNvPr id="303" name="Shape 303"/>
          <p:cNvSpPr txBox="1"/>
          <p:nvPr>
            <p:ph idx="1" type="body"/>
          </p:nvPr>
        </p:nvSpPr>
        <p:spPr>
          <a:xfrm>
            <a:off x="1295400" y="2209800"/>
            <a:ext cx="7696199" cy="3840162"/>
          </a:xfrm>
          <a:prstGeom prst="rect">
            <a:avLst/>
          </a:prstGeom>
          <a:noFill/>
          <a:ln>
            <a:noFill/>
          </a:ln>
        </p:spPr>
        <p:txBody>
          <a:bodyPr anchorCtr="0" anchor="t" bIns="45700" lIns="91425" rIns="91425" tIns="45700">
            <a:noAutofit/>
          </a:bodyPr>
          <a:lstStyle/>
          <a:p>
            <a:pPr indent="-342900" lvl="0" marL="342900" marR="0" rtl="0" algn="l">
              <a:spcBef>
                <a:spcPts val="0"/>
              </a:spcBef>
              <a:spcAft>
                <a:spcPts val="0"/>
              </a:spcAft>
              <a:buClr>
                <a:srgbClr val="003399"/>
              </a:buClr>
              <a:buSzPct val="100000"/>
              <a:buFont typeface="Arial"/>
              <a:buChar char="•"/>
            </a:pPr>
            <a:r>
              <a:rPr b="0" i="0" lang="en-US" sz="3200" u="none" cap="none" strike="noStrike">
                <a:solidFill>
                  <a:srgbClr val="003399"/>
                </a:solidFill>
                <a:latin typeface="Verdana"/>
                <a:ea typeface="Verdana"/>
                <a:cs typeface="Verdana"/>
                <a:sym typeface="Verdana"/>
              </a:rPr>
              <a:t>Studies have shown that students who have paid employment experience in high school have a greater likelihood of future employment success!</a:t>
            </a:r>
          </a:p>
          <a:p>
            <a:pPr indent="-342900" lvl="0" marL="342900" marR="0" rtl="0" algn="l">
              <a:spcBef>
                <a:spcPts val="640"/>
              </a:spcBef>
              <a:spcAft>
                <a:spcPts val="0"/>
              </a:spcAft>
              <a:buClr>
                <a:schemeClr val="dk1"/>
              </a:buClr>
              <a:buSzPct val="100000"/>
              <a:buFont typeface="Arial"/>
              <a:buNone/>
            </a:pPr>
            <a:r>
              <a:t/>
            </a:r>
            <a:endParaRPr b="0" i="0" sz="3200" u="none" cap="none" strike="noStrike">
              <a:solidFill>
                <a:schemeClr val="dk1"/>
              </a:solidFill>
              <a:latin typeface="Calibri"/>
              <a:ea typeface="Calibri"/>
              <a:cs typeface="Calibri"/>
              <a:sym typeface="Calibri"/>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07" name="Shape 307"/>
        <p:cNvGrpSpPr/>
        <p:nvPr/>
      </p:nvGrpSpPr>
      <p:grpSpPr>
        <a:xfrm>
          <a:off x="0" y="0"/>
          <a:ext cx="0" cy="0"/>
          <a:chOff x="0" y="0"/>
          <a:chExt cx="0" cy="0"/>
        </a:xfrm>
      </p:grpSpPr>
      <p:sp>
        <p:nvSpPr>
          <p:cNvPr id="308" name="Shape 308"/>
          <p:cNvSpPr txBox="1"/>
          <p:nvPr>
            <p:ph type="title"/>
          </p:nvPr>
        </p:nvSpPr>
        <p:spPr>
          <a:xfrm>
            <a:off x="944562" y="1050925"/>
            <a:ext cx="8199437" cy="1143000"/>
          </a:xfrm>
          <a:prstGeom prst="rect">
            <a:avLst/>
          </a:prstGeom>
          <a:noFill/>
          <a:ln>
            <a:noFill/>
          </a:ln>
        </p:spPr>
        <p:txBody>
          <a:bodyPr anchorCtr="0" anchor="ctr" bIns="45700" lIns="91425" rIns="91425" tIns="45700">
            <a:noAutofit/>
          </a:bodyPr>
          <a:lstStyle/>
          <a:p>
            <a:pPr indent="0" lvl="0" marL="0" marR="0" rtl="0" algn="ctr">
              <a:spcBef>
                <a:spcPts val="0"/>
              </a:spcBef>
              <a:spcAft>
                <a:spcPts val="0"/>
              </a:spcAft>
              <a:buSzPct val="25000"/>
              <a:buNone/>
            </a:pPr>
            <a:r>
              <a:rPr b="0" i="0" lang="en-US" sz="3959" u="none" cap="none" strike="noStrike">
                <a:solidFill>
                  <a:srgbClr val="00CCCC"/>
                </a:solidFill>
                <a:latin typeface="Arial Black"/>
                <a:ea typeface="Arial Black"/>
                <a:cs typeface="Arial Black"/>
                <a:sym typeface="Arial Black"/>
              </a:rPr>
              <a:t>Transition Alliance Program</a:t>
            </a:r>
          </a:p>
        </p:txBody>
      </p:sp>
      <p:sp>
        <p:nvSpPr>
          <p:cNvPr id="309" name="Shape 309"/>
          <p:cNvSpPr txBox="1"/>
          <p:nvPr>
            <p:ph idx="1" type="body"/>
          </p:nvPr>
        </p:nvSpPr>
        <p:spPr>
          <a:xfrm>
            <a:off x="1295400" y="2209800"/>
            <a:ext cx="7696199" cy="3840162"/>
          </a:xfrm>
          <a:prstGeom prst="rect">
            <a:avLst/>
          </a:prstGeom>
          <a:noFill/>
          <a:ln>
            <a:noFill/>
          </a:ln>
        </p:spPr>
        <p:txBody>
          <a:bodyPr anchorCtr="0" anchor="t" bIns="45700" lIns="91425" rIns="91425" tIns="45700">
            <a:noAutofit/>
          </a:bodyPr>
          <a:lstStyle/>
          <a:p>
            <a:pPr indent="-342900" lvl="0" marL="342900" marR="0" rtl="0" algn="l">
              <a:lnSpc>
                <a:spcPct val="80000"/>
              </a:lnSpc>
              <a:spcBef>
                <a:spcPts val="0"/>
              </a:spcBef>
              <a:spcAft>
                <a:spcPts val="0"/>
              </a:spcAft>
              <a:buClr>
                <a:srgbClr val="003399"/>
              </a:buClr>
              <a:buSzPct val="98666"/>
              <a:buFont typeface="Arial"/>
              <a:buChar char="•"/>
            </a:pPr>
            <a:r>
              <a:rPr b="0" i="0" lang="en-US" sz="2960" u="none" cap="none" strike="noStrike">
                <a:solidFill>
                  <a:srgbClr val="003399"/>
                </a:solidFill>
                <a:latin typeface="Calibri"/>
                <a:ea typeface="Calibri"/>
                <a:cs typeface="Calibri"/>
                <a:sym typeface="Calibri"/>
              </a:rPr>
              <a:t>A VR and secondary school partnership resulting in a 50-50% shared financial cost.  IVRS is using this as a third-party contract and is able to utilize federal match.</a:t>
            </a:r>
          </a:p>
          <a:p>
            <a:pPr indent="-342900" lvl="0" marL="342900" marR="0" rtl="0" algn="l">
              <a:lnSpc>
                <a:spcPct val="80000"/>
              </a:lnSpc>
              <a:spcBef>
                <a:spcPts val="592"/>
              </a:spcBef>
              <a:spcAft>
                <a:spcPts val="0"/>
              </a:spcAft>
              <a:buClr>
                <a:srgbClr val="003399"/>
              </a:buClr>
              <a:buSzPct val="98666"/>
              <a:buFont typeface="Arial"/>
              <a:buChar char="•"/>
            </a:pPr>
            <a:r>
              <a:rPr b="1" i="0" lang="en-US" sz="2960" u="none" cap="none" strike="noStrike">
                <a:solidFill>
                  <a:srgbClr val="003399"/>
                </a:solidFill>
                <a:latin typeface="Verdana"/>
                <a:ea typeface="Verdana"/>
                <a:cs typeface="Verdana"/>
                <a:sym typeface="Verdana"/>
              </a:rPr>
              <a:t>Expands </a:t>
            </a:r>
            <a:r>
              <a:rPr b="0" i="0" lang="en-US" sz="2960" u="none" cap="none" strike="noStrike">
                <a:solidFill>
                  <a:srgbClr val="003399"/>
                </a:solidFill>
                <a:latin typeface="Verdana"/>
                <a:ea typeface="Verdana"/>
                <a:cs typeface="Verdana"/>
                <a:sym typeface="Verdana"/>
              </a:rPr>
              <a:t>school-to-work </a:t>
            </a:r>
            <a:r>
              <a:rPr b="1" i="0" lang="en-US" sz="2960" u="none" cap="none" strike="noStrike">
                <a:solidFill>
                  <a:srgbClr val="003399"/>
                </a:solidFill>
                <a:latin typeface="Verdana"/>
                <a:ea typeface="Verdana"/>
                <a:cs typeface="Verdana"/>
                <a:sym typeface="Verdana"/>
              </a:rPr>
              <a:t>capacity</a:t>
            </a:r>
            <a:r>
              <a:rPr b="0" i="0" lang="en-US" sz="2960" u="none" cap="none" strike="noStrike">
                <a:solidFill>
                  <a:srgbClr val="003399"/>
                </a:solidFill>
                <a:latin typeface="Verdana"/>
                <a:ea typeface="Verdana"/>
                <a:cs typeface="Verdana"/>
                <a:sym typeface="Verdana"/>
              </a:rPr>
              <a:t>.</a:t>
            </a:r>
          </a:p>
          <a:p>
            <a:pPr indent="-342900" lvl="0" marL="342900" marR="0" rtl="0" algn="l">
              <a:lnSpc>
                <a:spcPct val="80000"/>
              </a:lnSpc>
              <a:spcBef>
                <a:spcPts val="592"/>
              </a:spcBef>
              <a:spcAft>
                <a:spcPts val="0"/>
              </a:spcAft>
              <a:buClr>
                <a:srgbClr val="003399"/>
              </a:buClr>
              <a:buSzPct val="98666"/>
              <a:buFont typeface="Arial"/>
              <a:buChar char="•"/>
            </a:pPr>
            <a:r>
              <a:rPr b="1" i="0" lang="en-US" sz="2960" u="none" cap="none" strike="noStrike">
                <a:solidFill>
                  <a:srgbClr val="003399"/>
                </a:solidFill>
                <a:latin typeface="Verdana"/>
                <a:ea typeface="Verdana"/>
                <a:cs typeface="Verdana"/>
                <a:sym typeface="Verdana"/>
              </a:rPr>
              <a:t>Provides</a:t>
            </a:r>
            <a:r>
              <a:rPr b="0" i="0" lang="en-US" sz="2960" u="none" cap="none" strike="noStrike">
                <a:solidFill>
                  <a:srgbClr val="003399"/>
                </a:solidFill>
                <a:latin typeface="Verdana"/>
                <a:ea typeface="Verdana"/>
                <a:cs typeface="Verdana"/>
                <a:sym typeface="Verdana"/>
              </a:rPr>
              <a:t> </a:t>
            </a:r>
            <a:r>
              <a:rPr b="1" i="0" lang="en-US" sz="2960" u="none" cap="none" strike="noStrike">
                <a:solidFill>
                  <a:srgbClr val="003399"/>
                </a:solidFill>
                <a:latin typeface="Verdana"/>
                <a:ea typeface="Verdana"/>
                <a:cs typeface="Verdana"/>
                <a:sym typeface="Verdana"/>
              </a:rPr>
              <a:t>follow-along services </a:t>
            </a:r>
            <a:r>
              <a:rPr b="0" i="0" lang="en-US" sz="2960" u="none" cap="none" strike="noStrike">
                <a:solidFill>
                  <a:srgbClr val="003399"/>
                </a:solidFill>
                <a:latin typeface="Verdana"/>
                <a:ea typeface="Verdana"/>
                <a:cs typeface="Verdana"/>
                <a:sym typeface="Verdana"/>
              </a:rPr>
              <a:t>once employed.</a:t>
            </a:r>
          </a:p>
          <a:p>
            <a:pPr indent="-342900" lvl="0" marL="342900" marR="0" rtl="0" algn="l">
              <a:lnSpc>
                <a:spcPct val="80000"/>
              </a:lnSpc>
              <a:spcBef>
                <a:spcPts val="592"/>
              </a:spcBef>
              <a:spcAft>
                <a:spcPts val="0"/>
              </a:spcAft>
              <a:buClr>
                <a:srgbClr val="003399"/>
              </a:buClr>
              <a:buSzPct val="98666"/>
              <a:buFont typeface="Arial"/>
              <a:buChar char="•"/>
            </a:pPr>
            <a:r>
              <a:rPr b="1" i="0" lang="en-US" sz="2960" u="none" cap="none" strike="noStrike">
                <a:solidFill>
                  <a:srgbClr val="003399"/>
                </a:solidFill>
                <a:latin typeface="Verdana"/>
                <a:ea typeface="Verdana"/>
                <a:cs typeface="Verdana"/>
                <a:sym typeface="Verdana"/>
              </a:rPr>
              <a:t>Provides follow-up services </a:t>
            </a:r>
            <a:r>
              <a:rPr b="0" i="0" lang="en-US" sz="2960" u="none" cap="none" strike="noStrike">
                <a:solidFill>
                  <a:srgbClr val="003399"/>
                </a:solidFill>
                <a:latin typeface="Verdana"/>
                <a:ea typeface="Verdana"/>
                <a:cs typeface="Verdana"/>
                <a:sym typeface="Verdana"/>
              </a:rPr>
              <a:t>to age 25 for the student</a:t>
            </a:r>
          </a:p>
          <a:p>
            <a:pPr indent="-342900" lvl="0" marL="342900" marR="0" rtl="0" algn="l">
              <a:lnSpc>
                <a:spcPct val="80000"/>
              </a:lnSpc>
              <a:spcBef>
                <a:spcPts val="592"/>
              </a:spcBef>
              <a:spcAft>
                <a:spcPts val="0"/>
              </a:spcAft>
              <a:buClr>
                <a:schemeClr val="dk1"/>
              </a:buClr>
              <a:buSzPct val="98666"/>
              <a:buFont typeface="Arial"/>
              <a:buNone/>
            </a:pPr>
            <a:r>
              <a:t/>
            </a:r>
            <a:endParaRPr b="0" i="0" sz="2960" u="none" cap="none" strike="noStrike">
              <a:solidFill>
                <a:schemeClr val="dk1"/>
              </a:solidFill>
              <a:latin typeface="Calibri"/>
              <a:ea typeface="Calibri"/>
              <a:cs typeface="Calibri"/>
              <a:sym typeface="Calibri"/>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13" name="Shape 313"/>
        <p:cNvGrpSpPr/>
        <p:nvPr/>
      </p:nvGrpSpPr>
      <p:grpSpPr>
        <a:xfrm>
          <a:off x="0" y="0"/>
          <a:ext cx="0" cy="0"/>
          <a:chOff x="0" y="0"/>
          <a:chExt cx="0" cy="0"/>
        </a:xfrm>
      </p:grpSpPr>
      <p:sp>
        <p:nvSpPr>
          <p:cNvPr id="314" name="Shape 314"/>
          <p:cNvSpPr txBox="1"/>
          <p:nvPr>
            <p:ph type="title"/>
          </p:nvPr>
        </p:nvSpPr>
        <p:spPr>
          <a:xfrm>
            <a:off x="944562" y="1219200"/>
            <a:ext cx="8199437" cy="1524000"/>
          </a:xfrm>
          <a:prstGeom prst="rect">
            <a:avLst/>
          </a:prstGeom>
          <a:noFill/>
          <a:ln>
            <a:noFill/>
          </a:ln>
        </p:spPr>
        <p:txBody>
          <a:bodyPr anchorCtr="0" anchor="ctr" bIns="45700" lIns="91425" rIns="91425" tIns="45700">
            <a:noAutofit/>
          </a:bodyPr>
          <a:lstStyle/>
          <a:p>
            <a:pPr indent="0" lvl="0" marL="0" marR="0" rtl="0" algn="ctr">
              <a:spcBef>
                <a:spcPts val="0"/>
              </a:spcBef>
              <a:spcAft>
                <a:spcPts val="0"/>
              </a:spcAft>
              <a:buSzPct val="25000"/>
              <a:buNone/>
            </a:pPr>
            <a:r>
              <a:rPr b="0" i="1" lang="en-US" sz="4400" u="none" cap="none" strike="noStrike">
                <a:solidFill>
                  <a:srgbClr val="003399"/>
                </a:solidFill>
                <a:latin typeface="Verdana"/>
                <a:ea typeface="Verdana"/>
                <a:cs typeface="Verdana"/>
                <a:sym typeface="Verdana"/>
              </a:rPr>
              <a:t>Providing Solutions. Generating Success.</a:t>
            </a:r>
          </a:p>
        </p:txBody>
      </p:sp>
      <p:grpSp>
        <p:nvGrpSpPr>
          <p:cNvPr descr="IVRS logo" id="315" name="Shape 315" title="IVRS logo"/>
          <p:cNvGrpSpPr/>
          <p:nvPr/>
        </p:nvGrpSpPr>
        <p:grpSpPr>
          <a:xfrm>
            <a:off x="5546725" y="3816349"/>
            <a:ext cx="3322638" cy="2576512"/>
            <a:chOff x="5762955" y="4281487"/>
            <a:chExt cx="3322636" cy="2576511"/>
          </a:xfrm>
        </p:grpSpPr>
        <p:sp>
          <p:nvSpPr>
            <p:cNvPr descr="IVRS outer logo" id="316" name="Shape 316" title="IVRS outer logo"/>
            <p:cNvSpPr/>
            <p:nvPr/>
          </p:nvSpPr>
          <p:spPr>
            <a:xfrm>
              <a:off x="5762955" y="4281487"/>
              <a:ext cx="3322636" cy="2576511"/>
            </a:xfrm>
            <a:prstGeom prst="ellipse">
              <a:avLst/>
            </a:prstGeom>
            <a:solidFill>
              <a:schemeClr val="lt1"/>
            </a:solidFill>
            <a:ln>
              <a:noFill/>
            </a:ln>
          </p:spPr>
          <p:txBody>
            <a:bodyPr anchorCtr="0" anchor="ctr" bIns="45700" lIns="91425" rIns="91425"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pic>
          <p:nvPicPr>
            <p:cNvPr descr="IVRS inner logo" id="317" name="Shape 317" title="IVRS inner logo"/>
            <p:cNvPicPr preferRelativeResize="0"/>
            <p:nvPr/>
          </p:nvPicPr>
          <p:blipFill rotWithShape="1">
            <a:blip r:embed="rId3">
              <a:alphaModFix/>
            </a:blip>
            <a:srcRect b="30106" l="0" r="69736" t="2"/>
            <a:stretch/>
          </p:blipFill>
          <p:spPr>
            <a:xfrm>
              <a:off x="6513094" y="4579712"/>
              <a:ext cx="2017296" cy="1980063"/>
            </a:xfrm>
            <a:prstGeom prst="rect">
              <a:avLst/>
            </a:prstGeom>
            <a:noFill/>
            <a:ln>
              <a:noFill/>
            </a:ln>
          </p:spPr>
        </p:pic>
      </p:gr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21" name="Shape 321"/>
        <p:cNvGrpSpPr/>
        <p:nvPr/>
      </p:nvGrpSpPr>
      <p:grpSpPr>
        <a:xfrm>
          <a:off x="0" y="0"/>
          <a:ext cx="0" cy="0"/>
          <a:chOff x="0" y="0"/>
          <a:chExt cx="0" cy="0"/>
        </a:xfrm>
      </p:grpSpPr>
      <p:sp>
        <p:nvSpPr>
          <p:cNvPr id="322" name="Shape 322"/>
          <p:cNvSpPr txBox="1"/>
          <p:nvPr>
            <p:ph type="title"/>
          </p:nvPr>
        </p:nvSpPr>
        <p:spPr>
          <a:xfrm>
            <a:off x="944562" y="1050925"/>
            <a:ext cx="8199437" cy="1143000"/>
          </a:xfrm>
          <a:prstGeom prst="rect">
            <a:avLst/>
          </a:prstGeom>
          <a:noFill/>
          <a:ln>
            <a:noFill/>
          </a:ln>
        </p:spPr>
        <p:txBody>
          <a:bodyPr anchorCtr="0" anchor="ctr" bIns="45700" lIns="91425" rIns="91425" tIns="45700">
            <a:noAutofit/>
          </a:bodyPr>
          <a:lstStyle/>
          <a:p>
            <a:pPr indent="0" lvl="0" marL="0" marR="0" rtl="0" algn="ctr">
              <a:spcBef>
                <a:spcPts val="0"/>
              </a:spcBef>
              <a:spcAft>
                <a:spcPts val="0"/>
              </a:spcAft>
              <a:buSzPct val="25000"/>
              <a:buNone/>
            </a:pPr>
            <a:r>
              <a:rPr b="0" i="0" lang="en-US" sz="4400" u="none" cap="none" strike="noStrike">
                <a:solidFill>
                  <a:srgbClr val="00CCCC"/>
                </a:solidFill>
                <a:latin typeface="Arial Black"/>
                <a:ea typeface="Arial Black"/>
                <a:cs typeface="Arial Black"/>
                <a:sym typeface="Arial Black"/>
              </a:rPr>
              <a:t>Iowa Business Spotlight</a:t>
            </a:r>
          </a:p>
        </p:txBody>
      </p:sp>
      <p:sp>
        <p:nvSpPr>
          <p:cNvPr id="323" name="Shape 323"/>
          <p:cNvSpPr txBox="1"/>
          <p:nvPr>
            <p:ph idx="1" type="body"/>
          </p:nvPr>
        </p:nvSpPr>
        <p:spPr>
          <a:xfrm>
            <a:off x="1295400" y="2209800"/>
            <a:ext cx="7696199" cy="3840162"/>
          </a:xfrm>
          <a:prstGeom prst="rect">
            <a:avLst/>
          </a:prstGeom>
          <a:noFill/>
          <a:ln>
            <a:noFill/>
          </a:ln>
        </p:spPr>
        <p:txBody>
          <a:bodyPr anchorCtr="0" anchor="t" bIns="45700" lIns="91425" rIns="91425" tIns="45700">
            <a:noAutofit/>
          </a:bodyPr>
          <a:lstStyle/>
          <a:p>
            <a:pPr indent="-342900" lvl="0" marL="342900" marR="0" rtl="0" algn="l">
              <a:spcBef>
                <a:spcPts val="0"/>
              </a:spcBef>
              <a:spcAft>
                <a:spcPts val="0"/>
              </a:spcAft>
              <a:buClr>
                <a:schemeClr val="dk1"/>
              </a:buClr>
              <a:buSzPct val="100000"/>
              <a:buFont typeface="Arial"/>
              <a:buChar char="•"/>
            </a:pPr>
            <a:r>
              <a:rPr b="0" i="0" lang="en-US" sz="3200" u="sng" cap="none" strike="noStrike">
                <a:solidFill>
                  <a:schemeClr val="hlink"/>
                </a:solidFill>
                <a:latin typeface="Calibri"/>
                <a:ea typeface="Calibri"/>
                <a:cs typeface="Calibri"/>
                <a:sym typeface="Calibri"/>
                <a:hlinkClick r:id="rId3"/>
              </a:rPr>
              <a:t>Em’s Coffee Company</a:t>
            </a:r>
          </a:p>
          <a:p>
            <a:pPr indent="-342900" lvl="0" marL="342900" marR="0" rtl="0" algn="l">
              <a:spcBef>
                <a:spcPts val="640"/>
              </a:spcBef>
              <a:spcAft>
                <a:spcPts val="0"/>
              </a:spcAft>
              <a:buClr>
                <a:schemeClr val="dk1"/>
              </a:buClr>
              <a:buSzPct val="100000"/>
              <a:buFont typeface="Arial"/>
              <a:buChar char="•"/>
            </a:pPr>
            <a:r>
              <a:rPr b="0" i="0" lang="en-US" sz="3200" u="sng" cap="none" strike="noStrike">
                <a:solidFill>
                  <a:schemeClr val="hlink"/>
                </a:solidFill>
                <a:latin typeface="Calibri"/>
                <a:ea typeface="Calibri"/>
                <a:cs typeface="Calibri"/>
                <a:sym typeface="Calibri"/>
                <a:hlinkClick r:id="rId4"/>
              </a:rPr>
              <a:t>Johnston Creek Farms</a:t>
            </a:r>
          </a:p>
          <a:p>
            <a:pPr indent="-342900" lvl="0" marL="342900" marR="0" rtl="0" algn="l">
              <a:spcBef>
                <a:spcPts val="640"/>
              </a:spcBef>
              <a:spcAft>
                <a:spcPts val="0"/>
              </a:spcAft>
              <a:buClr>
                <a:schemeClr val="dk1"/>
              </a:buClr>
              <a:buSzPct val="100000"/>
              <a:buFont typeface="Arial"/>
              <a:buChar char="•"/>
            </a:pPr>
            <a:r>
              <a:rPr b="0" i="0" lang="en-US" sz="3200" u="sng" cap="none" strike="noStrike">
                <a:solidFill>
                  <a:schemeClr val="hlink"/>
                </a:solidFill>
                <a:latin typeface="Calibri"/>
                <a:ea typeface="Calibri"/>
                <a:cs typeface="Calibri"/>
                <a:sym typeface="Calibri"/>
                <a:hlinkClick r:id="rId5"/>
              </a:rPr>
              <a:t>In The Country Garden and Gifts</a:t>
            </a:r>
          </a:p>
          <a:p>
            <a:pPr indent="-342900" lvl="0" marL="342900" marR="0" rtl="0" algn="l">
              <a:spcBef>
                <a:spcPts val="640"/>
              </a:spcBef>
              <a:spcAft>
                <a:spcPts val="0"/>
              </a:spcAft>
              <a:buClr>
                <a:schemeClr val="dk1"/>
              </a:buClr>
              <a:buSzPct val="100000"/>
              <a:buFont typeface="Arial"/>
              <a:buChar char="•"/>
            </a:pPr>
            <a:r>
              <a:rPr b="0" i="0" lang="en-US" sz="3200" u="sng" cap="none" strike="noStrike">
                <a:solidFill>
                  <a:schemeClr val="hlink"/>
                </a:solidFill>
                <a:latin typeface="Calibri"/>
                <a:ea typeface="Calibri"/>
                <a:cs typeface="Calibri"/>
                <a:sym typeface="Calibri"/>
                <a:hlinkClick r:id="rId6"/>
              </a:rPr>
              <a:t>Kwik Trip</a:t>
            </a:r>
          </a:p>
          <a:p>
            <a:pPr indent="-342900" lvl="0" marL="342900" marR="0" rtl="0" algn="l">
              <a:spcBef>
                <a:spcPts val="640"/>
              </a:spcBef>
              <a:spcAft>
                <a:spcPts val="0"/>
              </a:spcAft>
              <a:buClr>
                <a:schemeClr val="dk1"/>
              </a:buClr>
              <a:buSzPct val="100000"/>
              <a:buFont typeface="Arial"/>
              <a:buChar char="•"/>
            </a:pPr>
            <a:r>
              <a:rPr b="0" i="0" lang="en-US" sz="3200" u="sng" cap="none" strike="noStrike">
                <a:solidFill>
                  <a:schemeClr val="hlink"/>
                </a:solidFill>
                <a:latin typeface="Calibri"/>
                <a:ea typeface="Calibri"/>
                <a:cs typeface="Calibri"/>
                <a:sym typeface="Calibri"/>
                <a:hlinkClick r:id="rId7"/>
              </a:rPr>
              <a:t>Winnebago Industries</a:t>
            </a: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27" name="Shape 327"/>
        <p:cNvGrpSpPr/>
        <p:nvPr/>
      </p:nvGrpSpPr>
      <p:grpSpPr>
        <a:xfrm>
          <a:off x="0" y="0"/>
          <a:ext cx="0" cy="0"/>
          <a:chOff x="0" y="0"/>
          <a:chExt cx="0" cy="0"/>
        </a:xfrm>
      </p:grpSpPr>
      <p:sp>
        <p:nvSpPr>
          <p:cNvPr id="328" name="Shape 328"/>
          <p:cNvSpPr txBox="1"/>
          <p:nvPr>
            <p:ph type="title"/>
          </p:nvPr>
        </p:nvSpPr>
        <p:spPr>
          <a:xfrm>
            <a:off x="0" y="0"/>
            <a:ext cx="9144000" cy="1143000"/>
          </a:xfrm>
          <a:prstGeom prst="rect">
            <a:avLst/>
          </a:prstGeom>
          <a:solidFill>
            <a:srgbClr val="003399"/>
          </a:solidFill>
          <a:ln>
            <a:noFill/>
          </a:ln>
        </p:spPr>
        <p:txBody>
          <a:bodyPr anchorCtr="0" anchor="ctr" bIns="45700" lIns="91425" rIns="91425" tIns="45700">
            <a:noAutofit/>
          </a:bodyPr>
          <a:lstStyle/>
          <a:p>
            <a:pPr indent="0" lvl="0" marL="0" marR="0" rtl="0" algn="ctr">
              <a:spcBef>
                <a:spcPts val="0"/>
              </a:spcBef>
              <a:spcAft>
                <a:spcPts val="0"/>
              </a:spcAft>
              <a:buSzPct val="25000"/>
              <a:buNone/>
            </a:pPr>
            <a:r>
              <a:rPr b="0" i="0" lang="en-US" sz="4400" u="none" cap="none" strike="noStrike">
                <a:solidFill>
                  <a:schemeClr val="lt1"/>
                </a:solidFill>
                <a:latin typeface="Calibri"/>
                <a:ea typeface="Calibri"/>
                <a:cs typeface="Calibri"/>
                <a:sym typeface="Calibri"/>
              </a:rPr>
              <a:t>Don’t Miss Our Next Webinar!</a:t>
            </a:r>
          </a:p>
        </p:txBody>
      </p:sp>
      <p:sp>
        <p:nvSpPr>
          <p:cNvPr id="329" name="Shape 329"/>
          <p:cNvSpPr txBox="1"/>
          <p:nvPr>
            <p:ph idx="1" type="body"/>
          </p:nvPr>
        </p:nvSpPr>
        <p:spPr>
          <a:xfrm>
            <a:off x="4267200" y="1898650"/>
            <a:ext cx="3962399" cy="2819400"/>
          </a:xfrm>
          <a:prstGeom prst="rect">
            <a:avLst/>
          </a:prstGeom>
          <a:noFill/>
          <a:ln>
            <a:noFill/>
          </a:ln>
        </p:spPr>
        <p:txBody>
          <a:bodyPr anchorCtr="0" anchor="t" bIns="45700" lIns="91425" rIns="91425" tIns="45700">
            <a:noAutofit/>
          </a:bodyPr>
          <a:lstStyle/>
          <a:p>
            <a:pPr indent="0" lvl="0" marL="0" marR="0" rtl="0" algn="l">
              <a:spcBef>
                <a:spcPts val="0"/>
              </a:spcBef>
              <a:spcAft>
                <a:spcPts val="0"/>
              </a:spcAft>
              <a:buClr>
                <a:srgbClr val="000000"/>
              </a:buClr>
              <a:buSzPct val="25000"/>
              <a:buFont typeface="Noto Sans Symbols"/>
              <a:buNone/>
            </a:pPr>
            <a:r>
              <a:rPr b="1" i="0" lang="en-US" sz="2800" u="none" cap="none" strike="noStrike">
                <a:solidFill>
                  <a:srgbClr val="000000"/>
                </a:solidFill>
                <a:latin typeface="Calibri"/>
                <a:ea typeface="Calibri"/>
                <a:cs typeface="Calibri"/>
                <a:sym typeface="Calibri"/>
              </a:rPr>
              <a:t>Best Practices in Action: VR and Business Partnerships and in Iowa</a:t>
            </a:r>
          </a:p>
          <a:p>
            <a:pPr indent="0" lvl="0" marL="0" marR="0" rtl="0" algn="l">
              <a:spcBef>
                <a:spcPts val="320"/>
              </a:spcBef>
              <a:spcAft>
                <a:spcPts val="0"/>
              </a:spcAft>
              <a:buClr>
                <a:srgbClr val="000000"/>
              </a:buClr>
              <a:buSzPct val="100000"/>
              <a:buFont typeface="Noto Sans Symbols"/>
              <a:buChar char="❖"/>
            </a:pPr>
            <a:r>
              <a:rPr b="1" i="0" lang="en-US" sz="1600" u="none" cap="none" strike="noStrike">
                <a:solidFill>
                  <a:srgbClr val="000000"/>
                </a:solidFill>
                <a:latin typeface="Calibri"/>
                <a:ea typeface="Calibri"/>
                <a:cs typeface="Calibri"/>
                <a:sym typeface="Calibri"/>
              </a:rPr>
              <a:t>Featuring David Mitchell, Administrator of Iowa Vocational Rehabilitation Services (IVRS)</a:t>
            </a:r>
          </a:p>
          <a:p>
            <a:pPr indent="0" lvl="0" marL="0" marR="0" rtl="0" algn="l">
              <a:spcBef>
                <a:spcPts val="320"/>
              </a:spcBef>
              <a:spcAft>
                <a:spcPts val="0"/>
              </a:spcAft>
              <a:buClr>
                <a:srgbClr val="000000"/>
              </a:buClr>
              <a:buSzPct val="100000"/>
              <a:buFont typeface="Noto Sans Symbols"/>
              <a:buChar char="❖"/>
            </a:pPr>
            <a:r>
              <a:rPr b="1" i="0" lang="en-US" sz="1600" u="none" cap="none" strike="noStrike">
                <a:solidFill>
                  <a:srgbClr val="000000"/>
                </a:solidFill>
                <a:latin typeface="Calibri"/>
                <a:ea typeface="Calibri"/>
                <a:cs typeface="Calibri"/>
                <a:sym typeface="Calibri"/>
              </a:rPr>
              <a:t>RSVP at </a:t>
            </a:r>
            <a:r>
              <a:rPr b="1" i="0" lang="en-US" sz="1600" u="sng" cap="none" strike="noStrike">
                <a:solidFill>
                  <a:schemeClr val="hlink"/>
                </a:solidFill>
                <a:latin typeface="Calibri"/>
                <a:ea typeface="Calibri"/>
                <a:cs typeface="Calibri"/>
                <a:sym typeface="Calibri"/>
                <a:hlinkClick r:id="rId3"/>
              </a:rPr>
              <a:t>respectabilityusa.com/events/</a:t>
            </a:r>
            <a:r>
              <a:rPr b="1" i="0" lang="en-US" sz="1600" u="none" cap="none" strike="noStrike">
                <a:solidFill>
                  <a:srgbClr val="000000"/>
                </a:solidFill>
                <a:latin typeface="Calibri"/>
                <a:ea typeface="Calibri"/>
                <a:cs typeface="Calibri"/>
                <a:sym typeface="Calibri"/>
              </a:rPr>
              <a:t> </a:t>
            </a:r>
          </a:p>
          <a:p>
            <a:pPr indent="0" lvl="0" marL="0" marR="0" rtl="0" algn="l">
              <a:spcBef>
                <a:spcPts val="320"/>
              </a:spcBef>
              <a:spcAft>
                <a:spcPts val="0"/>
              </a:spcAft>
              <a:buClr>
                <a:schemeClr val="dk1"/>
              </a:buClr>
              <a:buSzPct val="100000"/>
              <a:buFont typeface="Noto Sans Symbols"/>
              <a:buNone/>
            </a:pPr>
            <a:r>
              <a:t/>
            </a:r>
            <a:endParaRPr b="0" i="0" sz="1600" u="none" cap="none" strike="noStrike">
              <a:solidFill>
                <a:srgbClr val="000000"/>
              </a:solidFill>
              <a:latin typeface="Calibri"/>
              <a:ea typeface="Calibri"/>
              <a:cs typeface="Calibri"/>
              <a:sym typeface="Calibri"/>
            </a:endParaRPr>
          </a:p>
          <a:p>
            <a:pPr indent="0" lvl="0" marL="0" marR="0" rtl="0" algn="ctr">
              <a:spcBef>
                <a:spcPts val="640"/>
              </a:spcBef>
              <a:spcAft>
                <a:spcPts val="0"/>
              </a:spcAft>
              <a:buClr>
                <a:schemeClr val="dk1"/>
              </a:buClr>
              <a:buSzPct val="25000"/>
              <a:buFont typeface="Noto Sans Symbols"/>
              <a:buNone/>
            </a:pPr>
            <a:r>
              <a:t/>
            </a:r>
            <a:endParaRPr b="0" i="0" sz="3200" u="none" cap="none" strike="noStrike">
              <a:solidFill>
                <a:schemeClr val="dk1"/>
              </a:solidFill>
              <a:latin typeface="Calibri"/>
              <a:ea typeface="Calibri"/>
              <a:cs typeface="Calibri"/>
              <a:sym typeface="Calibri"/>
            </a:endParaRPr>
          </a:p>
        </p:txBody>
      </p:sp>
      <p:sp>
        <p:nvSpPr>
          <p:cNvPr id="330" name="Shape 330"/>
          <p:cNvSpPr txBox="1"/>
          <p:nvPr>
            <p:ph idx="2" type="body"/>
          </p:nvPr>
        </p:nvSpPr>
        <p:spPr>
          <a:xfrm>
            <a:off x="1485900" y="1295400"/>
            <a:ext cx="6172199" cy="685799"/>
          </a:xfrm>
          <a:prstGeom prst="rect">
            <a:avLst/>
          </a:prstGeom>
          <a:noFill/>
          <a:ln>
            <a:noFill/>
          </a:ln>
        </p:spPr>
        <p:txBody>
          <a:bodyPr anchorCtr="0" anchor="t" bIns="45700" lIns="91425" rIns="91425" tIns="45700">
            <a:noAutofit/>
          </a:bodyPr>
          <a:lstStyle/>
          <a:p>
            <a:pPr indent="0" lvl="0" marL="0" marR="0" rtl="0" algn="l">
              <a:spcBef>
                <a:spcPts val="0"/>
              </a:spcBef>
              <a:spcAft>
                <a:spcPts val="0"/>
              </a:spcAft>
              <a:buClr>
                <a:schemeClr val="dk1"/>
              </a:buClr>
              <a:buSzPct val="25000"/>
              <a:buFont typeface="Noto Sans Symbols"/>
              <a:buNone/>
            </a:pPr>
            <a:r>
              <a:rPr b="0" i="0" lang="en-US" sz="2800" u="none" cap="none" strike="noStrike">
                <a:solidFill>
                  <a:schemeClr val="dk1"/>
                </a:solidFill>
                <a:latin typeface="Calibri"/>
                <a:ea typeface="Calibri"/>
                <a:cs typeface="Calibri"/>
                <a:sym typeface="Calibri"/>
              </a:rPr>
              <a:t>Monday, July 11, 2016 at 1:30 p.m. ET</a:t>
            </a:r>
          </a:p>
        </p:txBody>
      </p:sp>
      <p:pic>
        <p:nvPicPr>
          <p:cNvPr descr="These webinars are made possible through the generous support of JP Morgan Chase and Co.. The views and opinions expressed by the participants and RespectAbility's materials are theirs along and do not necessarily reflect the views and opinions of JPMorgan Chase &amp; Co. or its affiliates." id="331" name="Shape 331" title="Thank you JP Morgan Chase &amp; Co."/>
          <p:cNvPicPr preferRelativeResize="0"/>
          <p:nvPr/>
        </p:nvPicPr>
        <p:blipFill rotWithShape="1">
          <a:blip r:embed="rId4">
            <a:alphaModFix/>
          </a:blip>
          <a:srcRect b="0" l="0" r="0" t="0"/>
          <a:stretch/>
        </p:blipFill>
        <p:spPr>
          <a:xfrm>
            <a:off x="1462087" y="4718050"/>
            <a:ext cx="6172199" cy="1377950"/>
          </a:xfrm>
          <a:prstGeom prst="rect">
            <a:avLst/>
          </a:prstGeom>
          <a:noFill/>
          <a:ln>
            <a:noFill/>
          </a:ln>
        </p:spPr>
      </p:pic>
      <p:pic>
        <p:nvPicPr>
          <p:cNvPr descr="Head shot of David  Mitchell" id="332" name="Shape 332" title="David Mitchell"/>
          <p:cNvPicPr preferRelativeResize="0"/>
          <p:nvPr>
            <p:ph idx="1" type="body"/>
          </p:nvPr>
        </p:nvPicPr>
        <p:blipFill rotWithShape="1">
          <a:blip r:embed="rId5">
            <a:alphaModFix/>
          </a:blip>
          <a:srcRect b="0" l="0" r="0" t="0"/>
          <a:stretch/>
        </p:blipFill>
        <p:spPr>
          <a:xfrm>
            <a:off x="1446212" y="1946275"/>
            <a:ext cx="1695450" cy="2549524"/>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37" name="Shape 337"/>
        <p:cNvGrpSpPr/>
        <p:nvPr/>
      </p:nvGrpSpPr>
      <p:grpSpPr>
        <a:xfrm>
          <a:off x="0" y="0"/>
          <a:ext cx="0" cy="0"/>
          <a:chOff x="0" y="0"/>
          <a:chExt cx="0" cy="0"/>
        </a:xfrm>
      </p:grpSpPr>
      <p:sp>
        <p:nvSpPr>
          <p:cNvPr id="338" name="Shape 338"/>
          <p:cNvSpPr txBox="1"/>
          <p:nvPr>
            <p:ph type="title"/>
          </p:nvPr>
        </p:nvSpPr>
        <p:spPr>
          <a:xfrm>
            <a:off x="0" y="0"/>
            <a:ext cx="9144000" cy="1143000"/>
          </a:xfrm>
          <a:prstGeom prst="rect">
            <a:avLst/>
          </a:prstGeom>
          <a:solidFill>
            <a:srgbClr val="003399"/>
          </a:solidFill>
          <a:ln>
            <a:noFill/>
          </a:ln>
        </p:spPr>
        <p:txBody>
          <a:bodyPr anchorCtr="0" anchor="ctr" bIns="45700" lIns="91425" rIns="91425" tIns="45700">
            <a:noAutofit/>
          </a:bodyPr>
          <a:lstStyle/>
          <a:p>
            <a:pPr indent="0" lvl="0" marL="0" marR="0" rtl="0" algn="ctr">
              <a:spcBef>
                <a:spcPts val="0"/>
              </a:spcBef>
              <a:spcAft>
                <a:spcPts val="0"/>
              </a:spcAft>
              <a:buSzPct val="25000"/>
              <a:buNone/>
            </a:pPr>
            <a:r>
              <a:rPr b="0" i="0" lang="en-US" sz="4400" u="none" cap="none" strike="noStrike">
                <a:solidFill>
                  <a:schemeClr val="lt1"/>
                </a:solidFill>
                <a:latin typeface="Calibri"/>
                <a:ea typeface="Calibri"/>
                <a:cs typeface="Calibri"/>
                <a:sym typeface="Calibri"/>
              </a:rPr>
              <a:t>RespectAbility Contact Information</a:t>
            </a:r>
          </a:p>
        </p:txBody>
      </p:sp>
      <p:sp>
        <p:nvSpPr>
          <p:cNvPr id="339" name="Shape 339"/>
          <p:cNvSpPr txBox="1"/>
          <p:nvPr>
            <p:ph idx="1" type="body"/>
          </p:nvPr>
        </p:nvSpPr>
        <p:spPr>
          <a:xfrm>
            <a:off x="762000" y="1295400"/>
            <a:ext cx="7619999" cy="5029199"/>
          </a:xfrm>
          <a:prstGeom prst="rect">
            <a:avLst/>
          </a:prstGeom>
          <a:noFill/>
          <a:ln>
            <a:noFill/>
          </a:ln>
        </p:spPr>
        <p:txBody>
          <a:bodyPr anchorCtr="0" anchor="t" bIns="45700" lIns="91425" rIns="91425" tIns="45700">
            <a:noAutofit/>
          </a:bodyPr>
          <a:lstStyle/>
          <a:p>
            <a:pPr indent="0" lvl="0" marL="0" marR="0" rtl="0" algn="ctr">
              <a:spcBef>
                <a:spcPts val="0"/>
              </a:spcBef>
              <a:spcAft>
                <a:spcPts val="0"/>
              </a:spcAft>
              <a:buClr>
                <a:srgbClr val="000000"/>
              </a:buClr>
              <a:buSzPct val="25000"/>
              <a:buFont typeface="Noto Sans Symbols"/>
              <a:buNone/>
            </a:pPr>
            <a:r>
              <a:rPr b="1" i="0" lang="en-US" sz="2000" u="none" cap="none" strike="noStrike">
                <a:solidFill>
                  <a:srgbClr val="000000"/>
                </a:solidFill>
                <a:latin typeface="Calibri"/>
                <a:ea typeface="Calibri"/>
                <a:cs typeface="Calibri"/>
                <a:sym typeface="Calibri"/>
              </a:rPr>
              <a:t>We have many resources for policy makers and employers on our website and are ready to help! </a:t>
            </a:r>
          </a:p>
          <a:p>
            <a:pPr indent="0" lvl="0" marL="0" marR="0" rtl="0" algn="ctr">
              <a:spcBef>
                <a:spcPts val="560"/>
              </a:spcBef>
              <a:spcAft>
                <a:spcPts val="0"/>
              </a:spcAft>
              <a:buClr>
                <a:srgbClr val="000090"/>
              </a:buClr>
              <a:buSzPct val="25000"/>
              <a:buFont typeface="Noto Sans Symbols"/>
              <a:buNone/>
            </a:pPr>
            <a:r>
              <a:rPr b="1" i="0" lang="en-US" sz="2800" u="none" cap="none" strike="noStrike">
                <a:solidFill>
                  <a:srgbClr val="000090"/>
                </a:solidFill>
                <a:latin typeface="Calibri"/>
                <a:ea typeface="Calibri"/>
                <a:cs typeface="Calibri"/>
                <a:sym typeface="Calibri"/>
              </a:rPr>
              <a:t>RespectAbilityUSA</a:t>
            </a:r>
          </a:p>
          <a:p>
            <a:pPr indent="0" lvl="0" marL="0" marR="0" rtl="0" algn="ctr">
              <a:spcBef>
                <a:spcPts val="560"/>
              </a:spcBef>
              <a:spcAft>
                <a:spcPts val="0"/>
              </a:spcAft>
              <a:buClr>
                <a:srgbClr val="000090"/>
              </a:buClr>
              <a:buSzPct val="25000"/>
              <a:buFont typeface="Noto Sans Symbols"/>
              <a:buNone/>
            </a:pPr>
            <a:r>
              <a:rPr b="1" i="0" lang="en-US" sz="2800" u="none" cap="none" strike="noStrike">
                <a:solidFill>
                  <a:srgbClr val="000090"/>
                </a:solidFill>
                <a:latin typeface="Calibri"/>
                <a:ea typeface="Calibri"/>
                <a:cs typeface="Calibri"/>
                <a:sym typeface="Calibri"/>
              </a:rPr>
              <a:t>11333 Woodglen Drive, #102</a:t>
            </a:r>
          </a:p>
          <a:p>
            <a:pPr indent="0" lvl="0" marL="0" marR="0" rtl="0" algn="ctr">
              <a:spcBef>
                <a:spcPts val="560"/>
              </a:spcBef>
              <a:spcAft>
                <a:spcPts val="0"/>
              </a:spcAft>
              <a:buClr>
                <a:srgbClr val="000090"/>
              </a:buClr>
              <a:buSzPct val="25000"/>
              <a:buFont typeface="Noto Sans Symbols"/>
              <a:buNone/>
            </a:pPr>
            <a:r>
              <a:rPr b="1" i="0" lang="en-US" sz="2800" u="none" cap="none" strike="noStrike">
                <a:solidFill>
                  <a:srgbClr val="000090"/>
                </a:solidFill>
                <a:latin typeface="Calibri"/>
                <a:ea typeface="Calibri"/>
                <a:cs typeface="Calibri"/>
                <a:sym typeface="Calibri"/>
              </a:rPr>
              <a:t>Rockville, MD 20852</a:t>
            </a:r>
          </a:p>
          <a:p>
            <a:pPr indent="-342900" lvl="0" marL="342900" marR="0" rtl="0" algn="ctr">
              <a:spcBef>
                <a:spcPts val="160"/>
              </a:spcBef>
              <a:spcAft>
                <a:spcPts val="0"/>
              </a:spcAft>
              <a:buClr>
                <a:schemeClr val="dk1"/>
              </a:buClr>
              <a:buSzPct val="100000"/>
              <a:buFont typeface="Noto Sans Symbols"/>
              <a:buNone/>
            </a:pPr>
            <a:r>
              <a:t/>
            </a:r>
            <a:endParaRPr b="1" i="0" sz="800" u="none" cap="none" strike="noStrike">
              <a:solidFill>
                <a:srgbClr val="000090"/>
              </a:solidFill>
              <a:latin typeface="Calibri"/>
              <a:ea typeface="Calibri"/>
              <a:cs typeface="Calibri"/>
              <a:sym typeface="Calibri"/>
            </a:endParaRPr>
          </a:p>
          <a:p>
            <a:pPr indent="0" lvl="0" marL="0" marR="0" rtl="0" algn="ctr">
              <a:spcBef>
                <a:spcPts val="560"/>
              </a:spcBef>
              <a:spcAft>
                <a:spcPts val="0"/>
              </a:spcAft>
              <a:buClr>
                <a:srgbClr val="000090"/>
              </a:buClr>
              <a:buSzPct val="25000"/>
              <a:buFont typeface="Noto Sans Symbols"/>
              <a:buNone/>
            </a:pPr>
            <a:r>
              <a:rPr b="1" i="0" lang="en-US" sz="2800" u="sng" cap="none" strike="noStrike">
                <a:solidFill>
                  <a:schemeClr val="hlink"/>
                </a:solidFill>
                <a:latin typeface="Calibri"/>
                <a:ea typeface="Calibri"/>
                <a:cs typeface="Calibri"/>
                <a:sym typeface="Calibri"/>
                <a:hlinkClick r:id="rId3"/>
              </a:rPr>
              <a:t>www.RespectAbilityUSA.org</a:t>
            </a:r>
          </a:p>
          <a:p>
            <a:pPr indent="0" lvl="0" marL="0" marR="0" rtl="0" algn="ctr">
              <a:spcBef>
                <a:spcPts val="560"/>
              </a:spcBef>
              <a:spcAft>
                <a:spcPts val="0"/>
              </a:spcAft>
              <a:buClr>
                <a:srgbClr val="000090"/>
              </a:buClr>
              <a:buSzPct val="25000"/>
              <a:buFont typeface="Noto Sans Symbols"/>
              <a:buNone/>
            </a:pPr>
            <a:r>
              <a:rPr b="1" i="0" lang="en-US" sz="2800" u="none" cap="none" strike="noStrike">
                <a:solidFill>
                  <a:srgbClr val="000090"/>
                </a:solidFill>
                <a:latin typeface="Calibri"/>
                <a:ea typeface="Calibri"/>
                <a:cs typeface="Calibri"/>
                <a:sym typeface="Calibri"/>
              </a:rPr>
              <a:t>Cell: (202) 365 – 0787</a:t>
            </a:r>
          </a:p>
          <a:p>
            <a:pPr indent="0" lvl="0" marL="0" marR="0" rtl="0" algn="ctr">
              <a:spcBef>
                <a:spcPts val="560"/>
              </a:spcBef>
              <a:spcAft>
                <a:spcPts val="0"/>
              </a:spcAft>
              <a:buClr>
                <a:srgbClr val="000090"/>
              </a:buClr>
              <a:buSzPct val="25000"/>
              <a:buFont typeface="Noto Sans Symbols"/>
              <a:buNone/>
            </a:pPr>
            <a:r>
              <a:rPr b="1" i="0" lang="en-US" sz="2800" u="none" cap="none" strike="noStrike">
                <a:solidFill>
                  <a:srgbClr val="000090"/>
                </a:solidFill>
                <a:latin typeface="Calibri"/>
                <a:ea typeface="Calibri"/>
                <a:cs typeface="Calibri"/>
                <a:sym typeface="Calibri"/>
              </a:rPr>
              <a:t>Jennifer Laszlo Mizrahi</a:t>
            </a:r>
          </a:p>
          <a:p>
            <a:pPr indent="0" lvl="0" marL="0" marR="0" rtl="0" algn="ctr">
              <a:spcBef>
                <a:spcPts val="560"/>
              </a:spcBef>
              <a:spcAft>
                <a:spcPts val="0"/>
              </a:spcAft>
              <a:buClr>
                <a:srgbClr val="000090"/>
              </a:buClr>
              <a:buSzPct val="25000"/>
              <a:buFont typeface="Noto Sans Symbols"/>
              <a:buNone/>
            </a:pPr>
            <a:r>
              <a:rPr b="1" i="0" lang="en-US" sz="2800" u="none" cap="none" strike="noStrike">
                <a:solidFill>
                  <a:srgbClr val="000090"/>
                </a:solidFill>
                <a:latin typeface="Calibri"/>
                <a:ea typeface="Calibri"/>
                <a:cs typeface="Calibri"/>
                <a:sym typeface="Calibri"/>
              </a:rPr>
              <a:t>President</a:t>
            </a:r>
          </a:p>
          <a:p>
            <a:pPr indent="0" lvl="0" marL="0" marR="0" rtl="0" algn="ctr">
              <a:spcBef>
                <a:spcPts val="560"/>
              </a:spcBef>
              <a:spcAft>
                <a:spcPts val="0"/>
              </a:spcAft>
              <a:buClr>
                <a:srgbClr val="000090"/>
              </a:buClr>
              <a:buSzPct val="25000"/>
              <a:buFont typeface="Noto Sans Symbols"/>
              <a:buNone/>
            </a:pPr>
            <a:r>
              <a:rPr b="1" i="0" lang="en-US" sz="2800" u="none" cap="none" strike="noStrike">
                <a:solidFill>
                  <a:srgbClr val="000090"/>
                </a:solidFill>
                <a:latin typeface="Calibri"/>
                <a:ea typeface="Calibri"/>
                <a:cs typeface="Calibri"/>
                <a:sym typeface="Calibri"/>
              </a:rPr>
              <a:t>JenniferM@RespectAbilityUSA.org</a:t>
            </a: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29" name="Shape 229"/>
        <p:cNvGrpSpPr/>
        <p:nvPr/>
      </p:nvGrpSpPr>
      <p:grpSpPr>
        <a:xfrm>
          <a:off x="0" y="0"/>
          <a:ext cx="0" cy="0"/>
          <a:chOff x="0" y="0"/>
          <a:chExt cx="0" cy="0"/>
        </a:xfrm>
      </p:grpSpPr>
      <p:sp>
        <p:nvSpPr>
          <p:cNvPr id="230" name="Shape 230"/>
          <p:cNvSpPr txBox="1"/>
          <p:nvPr>
            <p:ph type="title"/>
          </p:nvPr>
        </p:nvSpPr>
        <p:spPr>
          <a:xfrm>
            <a:off x="0" y="0"/>
            <a:ext cx="9144000" cy="1143000"/>
          </a:xfrm>
          <a:prstGeom prst="rect">
            <a:avLst/>
          </a:prstGeom>
          <a:solidFill>
            <a:srgbClr val="003399"/>
          </a:solidFill>
          <a:ln>
            <a:noFill/>
          </a:ln>
        </p:spPr>
        <p:txBody>
          <a:bodyPr anchorCtr="0" anchor="ctr" bIns="45700" lIns="91425" rIns="91425" tIns="45700">
            <a:noAutofit/>
          </a:bodyPr>
          <a:lstStyle/>
          <a:p>
            <a:pPr indent="0" lvl="0" marL="0" marR="0" rtl="0" algn="ctr">
              <a:spcBef>
                <a:spcPts val="0"/>
              </a:spcBef>
              <a:spcAft>
                <a:spcPts val="0"/>
              </a:spcAft>
              <a:buSzPct val="25000"/>
              <a:buNone/>
            </a:pPr>
            <a:r>
              <a:rPr b="0" i="0" lang="en-US" sz="4400" u="none" cap="none" strike="noStrike">
                <a:solidFill>
                  <a:schemeClr val="lt1"/>
                </a:solidFill>
                <a:latin typeface="Calibri"/>
                <a:ea typeface="Calibri"/>
                <a:cs typeface="Calibri"/>
                <a:sym typeface="Calibri"/>
              </a:rPr>
              <a:t>A Quick Thank You to Our Sponsor</a:t>
            </a:r>
          </a:p>
        </p:txBody>
      </p:sp>
      <p:pic>
        <p:nvPicPr>
          <p:cNvPr descr="These webinars are made possible through the generous support of JP Morgan Chase and Co.. The views and opinions expressed by the participants and RespectAbility's materials are theirs along and do not necessarily reflect the views and opinions of JPMorgan Chase &amp; Co. or its affiliates." id="231" name="Shape 231" title="JP Morgan Chase &amp; Co."/>
          <p:cNvPicPr preferRelativeResize="0"/>
          <p:nvPr>
            <p:ph idx="1" type="body"/>
          </p:nvPr>
        </p:nvPicPr>
        <p:blipFill rotWithShape="1">
          <a:blip r:embed="rId3">
            <a:alphaModFix/>
          </a:blip>
          <a:srcRect b="0" l="0" r="0" t="0"/>
          <a:stretch/>
        </p:blipFill>
        <p:spPr>
          <a:xfrm>
            <a:off x="457200" y="2944813"/>
            <a:ext cx="8229600" cy="1836737"/>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35" name="Shape 235"/>
        <p:cNvGrpSpPr/>
        <p:nvPr/>
      </p:nvGrpSpPr>
      <p:grpSpPr>
        <a:xfrm>
          <a:off x="0" y="0"/>
          <a:ext cx="0" cy="0"/>
          <a:chOff x="0" y="0"/>
          <a:chExt cx="0" cy="0"/>
        </a:xfrm>
      </p:grpSpPr>
      <p:sp>
        <p:nvSpPr>
          <p:cNvPr id="236" name="Shape 236"/>
          <p:cNvSpPr txBox="1"/>
          <p:nvPr>
            <p:ph idx="4294967295" type="title"/>
          </p:nvPr>
        </p:nvSpPr>
        <p:spPr>
          <a:xfrm>
            <a:off x="0" y="0"/>
            <a:ext cx="9144000" cy="1143000"/>
          </a:xfrm>
          <a:prstGeom prst="rect">
            <a:avLst/>
          </a:prstGeom>
          <a:solidFill>
            <a:srgbClr val="003399"/>
          </a:solidFill>
          <a:ln>
            <a:noFill/>
          </a:ln>
        </p:spPr>
        <p:txBody>
          <a:bodyPr anchorCtr="0" anchor="ctr" bIns="45700" lIns="91425" rIns="91425" tIns="45700">
            <a:noAutofit/>
          </a:bodyPr>
          <a:lstStyle/>
          <a:p>
            <a:pPr indent="0" lvl="0" marL="0" marR="0" rtl="0" algn="ctr">
              <a:spcBef>
                <a:spcPts val="0"/>
              </a:spcBef>
              <a:spcAft>
                <a:spcPts val="0"/>
              </a:spcAft>
              <a:buSzPct val="25000"/>
              <a:buNone/>
            </a:pPr>
            <a:r>
              <a:rPr b="0" i="0" lang="en-US" sz="4400" u="none" cap="none" strike="noStrike">
                <a:solidFill>
                  <a:schemeClr val="lt1"/>
                </a:solidFill>
                <a:latin typeface="Calibri"/>
                <a:ea typeface="Calibri"/>
                <a:cs typeface="Calibri"/>
                <a:sym typeface="Calibri"/>
              </a:rPr>
              <a:t>Iowa Vocational Rehabilitation</a:t>
            </a:r>
          </a:p>
        </p:txBody>
      </p:sp>
      <p:pic>
        <p:nvPicPr>
          <p:cNvPr descr="Iowa Vocational Rehabilitation Services: Finding solutions. Generating success. " id="237" name="Shape 237" title="Iowa Vocational Rehabilitation Services"/>
          <p:cNvPicPr preferRelativeResize="0"/>
          <p:nvPr/>
        </p:nvPicPr>
        <p:blipFill rotWithShape="1">
          <a:blip r:embed="rId3">
            <a:alphaModFix/>
          </a:blip>
          <a:srcRect b="0" l="0" r="0" t="0"/>
          <a:stretch/>
        </p:blipFill>
        <p:spPr>
          <a:xfrm>
            <a:off x="0" y="-4763"/>
            <a:ext cx="9150350" cy="6862762"/>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41" name="Shape 241"/>
        <p:cNvGrpSpPr/>
        <p:nvPr/>
      </p:nvGrpSpPr>
      <p:grpSpPr>
        <a:xfrm>
          <a:off x="0" y="0"/>
          <a:ext cx="0" cy="0"/>
          <a:chOff x="0" y="0"/>
          <a:chExt cx="0" cy="0"/>
        </a:xfrm>
      </p:grpSpPr>
      <p:sp>
        <p:nvSpPr>
          <p:cNvPr id="242" name="Shape 242"/>
          <p:cNvSpPr txBox="1"/>
          <p:nvPr>
            <p:ph type="title"/>
          </p:nvPr>
        </p:nvSpPr>
        <p:spPr>
          <a:xfrm>
            <a:off x="944562" y="1050925"/>
            <a:ext cx="8199437" cy="1143000"/>
          </a:xfrm>
          <a:prstGeom prst="rect">
            <a:avLst/>
          </a:prstGeom>
          <a:noFill/>
          <a:ln>
            <a:noFill/>
          </a:ln>
        </p:spPr>
        <p:txBody>
          <a:bodyPr anchorCtr="0" anchor="ctr" bIns="45700" lIns="91425" rIns="91425" tIns="45700">
            <a:noAutofit/>
          </a:bodyPr>
          <a:lstStyle/>
          <a:p>
            <a:pPr indent="0" lvl="0" marL="0" marR="0" rtl="0" algn="ctr">
              <a:spcBef>
                <a:spcPts val="0"/>
              </a:spcBef>
              <a:spcAft>
                <a:spcPts val="0"/>
              </a:spcAft>
              <a:buSzPct val="25000"/>
              <a:buNone/>
            </a:pPr>
            <a:r>
              <a:rPr b="0" i="0" lang="en-US" sz="4000" u="none" cap="none" strike="noStrike">
                <a:solidFill>
                  <a:srgbClr val="00CCCC"/>
                </a:solidFill>
                <a:latin typeface="Arial Black"/>
                <a:ea typeface="Arial Black"/>
                <a:cs typeface="Arial Black"/>
                <a:sym typeface="Arial Black"/>
              </a:rPr>
              <a:t>IVRS: Who We Are </a:t>
            </a:r>
          </a:p>
        </p:txBody>
      </p:sp>
      <p:sp>
        <p:nvSpPr>
          <p:cNvPr id="243" name="Shape 243"/>
          <p:cNvSpPr txBox="1"/>
          <p:nvPr>
            <p:ph idx="1" type="body"/>
          </p:nvPr>
        </p:nvSpPr>
        <p:spPr>
          <a:xfrm>
            <a:off x="1295400" y="2209800"/>
            <a:ext cx="7696199" cy="1447800"/>
          </a:xfrm>
          <a:prstGeom prst="rect">
            <a:avLst/>
          </a:prstGeom>
          <a:noFill/>
          <a:ln>
            <a:noFill/>
          </a:ln>
        </p:spPr>
        <p:txBody>
          <a:bodyPr anchorCtr="0" anchor="t" bIns="45700" lIns="91425" rIns="91425" tIns="45700">
            <a:noAutofit/>
          </a:bodyPr>
          <a:lstStyle/>
          <a:p>
            <a:pPr indent="-342900" lvl="0" marL="342900" marR="0" rtl="0" algn="l">
              <a:spcBef>
                <a:spcPts val="0"/>
              </a:spcBef>
              <a:spcAft>
                <a:spcPts val="0"/>
              </a:spcAft>
              <a:buClr>
                <a:srgbClr val="1607D9"/>
              </a:buClr>
              <a:buSzPct val="100000"/>
              <a:buFont typeface="Arial"/>
              <a:buChar char="•"/>
            </a:pPr>
            <a:r>
              <a:rPr b="1" i="0" lang="en-US" sz="2800" u="none" cap="none" strike="noStrike">
                <a:solidFill>
                  <a:srgbClr val="1607D9"/>
                </a:solidFill>
                <a:latin typeface="Calibri"/>
                <a:ea typeface="Calibri"/>
                <a:cs typeface="Calibri"/>
                <a:sym typeface="Calibri"/>
              </a:rPr>
              <a:t>David Mitchell</a:t>
            </a:r>
            <a:r>
              <a:rPr b="0" i="0" lang="en-US" sz="2800" u="none" cap="none" strike="noStrike">
                <a:solidFill>
                  <a:srgbClr val="1607D9"/>
                </a:solidFill>
                <a:latin typeface="Calibri"/>
                <a:ea typeface="Calibri"/>
                <a:cs typeface="Calibri"/>
                <a:sym typeface="Calibri"/>
              </a:rPr>
              <a:t>, IVRS Administrator</a:t>
            </a:r>
          </a:p>
          <a:p>
            <a:pPr indent="-342900" lvl="0" marL="342900" marR="0" rtl="0" algn="l">
              <a:spcBef>
                <a:spcPts val="560"/>
              </a:spcBef>
              <a:spcAft>
                <a:spcPts val="0"/>
              </a:spcAft>
              <a:buClr>
                <a:srgbClr val="1607D9"/>
              </a:buClr>
              <a:buSzPct val="100000"/>
              <a:buFont typeface="Arial"/>
              <a:buChar char="•"/>
            </a:pPr>
            <a:r>
              <a:rPr b="1" i="0" lang="en-US" sz="2800" u="none" cap="none" strike="noStrike">
                <a:solidFill>
                  <a:srgbClr val="1607D9"/>
                </a:solidFill>
                <a:latin typeface="Calibri"/>
                <a:ea typeface="Calibri"/>
                <a:cs typeface="Calibri"/>
                <a:sym typeface="Calibri"/>
              </a:rPr>
              <a:t>April Stotz</a:t>
            </a:r>
            <a:r>
              <a:rPr b="0" i="0" lang="en-US" sz="2800" u="none" cap="none" strike="noStrike">
                <a:solidFill>
                  <a:srgbClr val="1607D9"/>
                </a:solidFill>
                <a:latin typeface="Calibri"/>
                <a:ea typeface="Calibri"/>
                <a:cs typeface="Calibri"/>
                <a:sym typeface="Calibri"/>
              </a:rPr>
              <a:t>, Rehabilitation Counselor</a:t>
            </a:r>
          </a:p>
          <a:p>
            <a:pPr indent="-342900" lvl="0" marL="342900" marR="0" rtl="0" algn="l">
              <a:spcBef>
                <a:spcPts val="560"/>
              </a:spcBef>
              <a:spcAft>
                <a:spcPts val="0"/>
              </a:spcAft>
              <a:buClr>
                <a:srgbClr val="1607D9"/>
              </a:buClr>
              <a:buSzPct val="100000"/>
              <a:buFont typeface="Arial"/>
              <a:buChar char="•"/>
            </a:pPr>
            <a:r>
              <a:rPr b="1" i="0" lang="en-US" sz="2800" u="none" cap="none" strike="noStrike">
                <a:solidFill>
                  <a:srgbClr val="1607D9"/>
                </a:solidFill>
                <a:latin typeface="Calibri"/>
                <a:ea typeface="Calibri"/>
                <a:cs typeface="Calibri"/>
                <a:sym typeface="Calibri"/>
              </a:rPr>
              <a:t>Mary Jackson</a:t>
            </a:r>
            <a:r>
              <a:rPr b="0" i="0" lang="en-US" sz="2800" u="none" cap="none" strike="noStrike">
                <a:solidFill>
                  <a:srgbClr val="1607D9"/>
                </a:solidFill>
                <a:latin typeface="Calibri"/>
                <a:ea typeface="Calibri"/>
                <a:cs typeface="Calibri"/>
                <a:sym typeface="Calibri"/>
              </a:rPr>
              <a:t>, Resource Manager</a:t>
            </a:r>
          </a:p>
          <a:p>
            <a:pPr indent="0" lvl="0" marL="0" marR="0" rtl="0" algn="l">
              <a:spcBef>
                <a:spcPts val="640"/>
              </a:spcBef>
              <a:spcAft>
                <a:spcPts val="0"/>
              </a:spcAft>
              <a:buClr>
                <a:schemeClr val="dk1"/>
              </a:buClr>
              <a:buSzPct val="25000"/>
              <a:buFont typeface="Arial"/>
              <a:buNone/>
            </a:pPr>
            <a:r>
              <a:t/>
            </a:r>
            <a:endParaRPr b="0" i="0" sz="3200" u="none" cap="none" strike="noStrike">
              <a:solidFill>
                <a:schemeClr val="dk1"/>
              </a:solidFill>
              <a:latin typeface="Calibri"/>
              <a:ea typeface="Calibri"/>
              <a:cs typeface="Calibri"/>
              <a:sym typeface="Calibri"/>
            </a:endParaRPr>
          </a:p>
        </p:txBody>
      </p:sp>
      <p:grpSp>
        <p:nvGrpSpPr>
          <p:cNvPr descr="IVRS logo" id="244" name="Shape 244" title="IVRS logo"/>
          <p:cNvGrpSpPr/>
          <p:nvPr/>
        </p:nvGrpSpPr>
        <p:grpSpPr>
          <a:xfrm>
            <a:off x="5762625" y="4281487"/>
            <a:ext cx="3322637" cy="2576511"/>
            <a:chOff x="5762625" y="4281487"/>
            <a:chExt cx="3322637" cy="2576511"/>
          </a:xfrm>
        </p:grpSpPr>
        <p:sp>
          <p:nvSpPr>
            <p:cNvPr descr="IVRS outer logo outline " id="245" name="Shape 245" title="IVRS outer logo"/>
            <p:cNvSpPr/>
            <p:nvPr/>
          </p:nvSpPr>
          <p:spPr>
            <a:xfrm>
              <a:off x="5762625" y="4281487"/>
              <a:ext cx="3322637" cy="2576511"/>
            </a:xfrm>
            <a:prstGeom prst="ellipse">
              <a:avLst/>
            </a:prstGeom>
            <a:solidFill>
              <a:schemeClr val="lt1"/>
            </a:solidFill>
            <a:ln>
              <a:noFill/>
            </a:ln>
          </p:spPr>
          <p:txBody>
            <a:bodyPr anchorCtr="0" anchor="ctr" bIns="45700" lIns="91425" rIns="91425"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pic>
          <p:nvPicPr>
            <p:cNvPr descr="IVRS inner logo" id="246" name="Shape 246" title="IVRS inner logo"/>
            <p:cNvPicPr preferRelativeResize="0"/>
            <p:nvPr/>
          </p:nvPicPr>
          <p:blipFill rotWithShape="1">
            <a:blip r:embed="rId3">
              <a:alphaModFix/>
            </a:blip>
            <a:srcRect b="30106" l="0" r="69736" t="2"/>
            <a:stretch/>
          </p:blipFill>
          <p:spPr>
            <a:xfrm>
              <a:off x="6513512" y="4579937"/>
              <a:ext cx="2016124" cy="1979612"/>
            </a:xfrm>
            <a:prstGeom prst="rect">
              <a:avLst/>
            </a:prstGeom>
            <a:noFill/>
            <a:ln>
              <a:noFill/>
            </a:ln>
          </p:spPr>
        </p:pic>
      </p:gr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50" name="Shape 250"/>
        <p:cNvGrpSpPr/>
        <p:nvPr/>
      </p:nvGrpSpPr>
      <p:grpSpPr>
        <a:xfrm>
          <a:off x="0" y="0"/>
          <a:ext cx="0" cy="0"/>
          <a:chOff x="0" y="0"/>
          <a:chExt cx="0" cy="0"/>
        </a:xfrm>
      </p:grpSpPr>
      <p:sp>
        <p:nvSpPr>
          <p:cNvPr id="251" name="Shape 251"/>
          <p:cNvSpPr txBox="1"/>
          <p:nvPr>
            <p:ph type="title"/>
          </p:nvPr>
        </p:nvSpPr>
        <p:spPr>
          <a:xfrm>
            <a:off x="944562" y="1050925"/>
            <a:ext cx="8199437" cy="1143000"/>
          </a:xfrm>
          <a:prstGeom prst="rect">
            <a:avLst/>
          </a:prstGeom>
          <a:noFill/>
          <a:ln>
            <a:noFill/>
          </a:ln>
        </p:spPr>
        <p:txBody>
          <a:bodyPr anchorCtr="0" anchor="t" bIns="45700" lIns="91425" rIns="91425" tIns="45700">
            <a:noAutofit/>
          </a:bodyPr>
          <a:lstStyle/>
          <a:p>
            <a:pPr indent="0" lvl="0" marL="0" marR="0" rtl="0" algn="ctr">
              <a:spcBef>
                <a:spcPts val="0"/>
              </a:spcBef>
              <a:spcAft>
                <a:spcPts val="0"/>
              </a:spcAft>
              <a:buSzPct val="25000"/>
              <a:buNone/>
            </a:pPr>
            <a:r>
              <a:rPr b="0" i="0" lang="en-US" sz="3959" u="none" cap="none" strike="noStrike">
                <a:solidFill>
                  <a:srgbClr val="00CCCC"/>
                </a:solidFill>
                <a:latin typeface="Arial Black"/>
                <a:ea typeface="Arial Black"/>
                <a:cs typeface="Arial Black"/>
                <a:sym typeface="Arial Black"/>
              </a:rPr>
              <a:t>Transition Approaches </a:t>
            </a:r>
            <a:br>
              <a:rPr b="0" i="0" lang="en-US" sz="3959" u="none" cap="none" strike="noStrike">
                <a:solidFill>
                  <a:srgbClr val="00CCCC"/>
                </a:solidFill>
                <a:latin typeface="Arial Black"/>
                <a:ea typeface="Arial Black"/>
                <a:cs typeface="Arial Black"/>
                <a:sym typeface="Arial Black"/>
              </a:rPr>
            </a:br>
            <a:r>
              <a:rPr b="0" i="0" lang="en-US" sz="3959" u="none" cap="none" strike="noStrike">
                <a:solidFill>
                  <a:srgbClr val="00CCCC"/>
                </a:solidFill>
                <a:latin typeface="Arial Black"/>
                <a:ea typeface="Arial Black"/>
                <a:cs typeface="Arial Black"/>
                <a:sym typeface="Arial Black"/>
              </a:rPr>
              <a:t>in Northwest Iowa</a:t>
            </a:r>
          </a:p>
        </p:txBody>
      </p:sp>
      <p:sp>
        <p:nvSpPr>
          <p:cNvPr id="252" name="Shape 252"/>
          <p:cNvSpPr txBox="1"/>
          <p:nvPr>
            <p:ph idx="1" type="body"/>
          </p:nvPr>
        </p:nvSpPr>
        <p:spPr>
          <a:xfrm>
            <a:off x="1295400" y="2209800"/>
            <a:ext cx="7696199" cy="3840162"/>
          </a:xfrm>
          <a:prstGeom prst="rect">
            <a:avLst/>
          </a:prstGeom>
          <a:noFill/>
          <a:ln>
            <a:noFill/>
          </a:ln>
        </p:spPr>
        <p:txBody>
          <a:bodyPr anchorCtr="0" anchor="t" bIns="45700" lIns="91425" rIns="91425" tIns="45700">
            <a:noAutofit/>
          </a:bodyPr>
          <a:lstStyle/>
          <a:p>
            <a:pPr indent="0" lvl="0" marL="0" marR="0" rtl="0" algn="l">
              <a:spcBef>
                <a:spcPts val="0"/>
              </a:spcBef>
              <a:spcAft>
                <a:spcPts val="0"/>
              </a:spcAft>
              <a:buClr>
                <a:schemeClr val="dk1"/>
              </a:buClr>
              <a:buSzPct val="25000"/>
              <a:buFont typeface="Noto Sans Symbols"/>
              <a:buNone/>
            </a:pPr>
            <a:r>
              <a:rPr b="0" i="0" lang="en-US" sz="2800" u="none" cap="none" strike="noStrike">
                <a:solidFill>
                  <a:schemeClr val="dk1"/>
                </a:solidFill>
                <a:latin typeface="Calibri"/>
                <a:ea typeface="Calibri"/>
                <a:cs typeface="Calibri"/>
                <a:sym typeface="Calibri"/>
              </a:rPr>
              <a:t>April Stotz, Rehabilitation Counselor, serves three primary counties:</a:t>
            </a:r>
          </a:p>
          <a:p>
            <a:pPr indent="-228600" lvl="0" marL="571500" marR="0" rtl="0" algn="l">
              <a:spcBef>
                <a:spcPts val="560"/>
              </a:spcBef>
              <a:spcAft>
                <a:spcPts val="0"/>
              </a:spcAft>
              <a:buClr>
                <a:schemeClr val="dk1"/>
              </a:buClr>
              <a:buSzPct val="100000"/>
              <a:buFont typeface="Noto Sans Symbols"/>
              <a:buChar char="▪"/>
            </a:pPr>
            <a:r>
              <a:rPr b="0" i="0" lang="en-US" sz="2800" u="none" cap="none" strike="noStrike">
                <a:solidFill>
                  <a:schemeClr val="dk1"/>
                </a:solidFill>
                <a:latin typeface="Calibri"/>
                <a:ea typeface="Calibri"/>
                <a:cs typeface="Calibri"/>
                <a:sym typeface="Calibri"/>
              </a:rPr>
              <a:t>Lyon County: population 11,745</a:t>
            </a:r>
          </a:p>
          <a:p>
            <a:pPr indent="-228600" lvl="0" marL="571500" marR="0" rtl="0" algn="l">
              <a:spcBef>
                <a:spcPts val="560"/>
              </a:spcBef>
              <a:spcAft>
                <a:spcPts val="0"/>
              </a:spcAft>
              <a:buClr>
                <a:schemeClr val="dk1"/>
              </a:buClr>
              <a:buSzPct val="100000"/>
              <a:buFont typeface="Noto Sans Symbols"/>
              <a:buChar char="▪"/>
            </a:pPr>
            <a:r>
              <a:rPr b="0" i="0" lang="en-US" sz="2800" u="none" cap="none" strike="noStrike">
                <a:solidFill>
                  <a:schemeClr val="dk1"/>
                </a:solidFill>
                <a:latin typeface="Calibri"/>
                <a:ea typeface="Calibri"/>
                <a:cs typeface="Calibri"/>
                <a:sym typeface="Calibri"/>
              </a:rPr>
              <a:t>Osceola County: population 6,154</a:t>
            </a:r>
          </a:p>
          <a:p>
            <a:pPr indent="-228600" lvl="0" marL="571500" marR="0" rtl="0" algn="l">
              <a:spcBef>
                <a:spcPts val="560"/>
              </a:spcBef>
              <a:spcAft>
                <a:spcPts val="0"/>
              </a:spcAft>
              <a:buClr>
                <a:schemeClr val="dk1"/>
              </a:buClr>
              <a:buSzPct val="100000"/>
              <a:buFont typeface="Noto Sans Symbols"/>
              <a:buChar char="▪"/>
            </a:pPr>
            <a:r>
              <a:rPr b="0" i="0" lang="en-US" sz="2800" u="none" cap="none" strike="noStrike">
                <a:solidFill>
                  <a:schemeClr val="dk1"/>
                </a:solidFill>
                <a:latin typeface="Calibri"/>
                <a:ea typeface="Calibri"/>
                <a:cs typeface="Calibri"/>
                <a:sym typeface="Calibri"/>
              </a:rPr>
              <a:t>O’Brien County: population 13,984</a:t>
            </a: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57" name="Shape 257"/>
        <p:cNvGrpSpPr/>
        <p:nvPr/>
      </p:nvGrpSpPr>
      <p:grpSpPr>
        <a:xfrm>
          <a:off x="0" y="0"/>
          <a:ext cx="0" cy="0"/>
          <a:chOff x="0" y="0"/>
          <a:chExt cx="0" cy="0"/>
        </a:xfrm>
      </p:grpSpPr>
      <p:sp>
        <p:nvSpPr>
          <p:cNvPr id="258" name="Shape 258"/>
          <p:cNvSpPr txBox="1"/>
          <p:nvPr>
            <p:ph type="title"/>
          </p:nvPr>
        </p:nvSpPr>
        <p:spPr>
          <a:xfrm>
            <a:off x="944562" y="1050925"/>
            <a:ext cx="8199437" cy="1143000"/>
          </a:xfrm>
          <a:prstGeom prst="rect">
            <a:avLst/>
          </a:prstGeom>
          <a:noFill/>
          <a:ln>
            <a:noFill/>
          </a:ln>
        </p:spPr>
        <p:txBody>
          <a:bodyPr anchorCtr="0" anchor="t" bIns="45700" lIns="91425" rIns="91425" tIns="45700">
            <a:noAutofit/>
          </a:bodyPr>
          <a:lstStyle/>
          <a:p>
            <a:pPr indent="0" lvl="0" marL="0" marR="0" rtl="0" algn="ctr">
              <a:spcBef>
                <a:spcPts val="0"/>
              </a:spcBef>
              <a:spcAft>
                <a:spcPts val="0"/>
              </a:spcAft>
              <a:buSzPct val="25000"/>
              <a:buNone/>
            </a:pPr>
            <a:r>
              <a:rPr b="0" i="0" lang="en-US" sz="3959" u="none" cap="none" strike="noStrike">
                <a:solidFill>
                  <a:srgbClr val="00CCCC"/>
                </a:solidFill>
                <a:latin typeface="Arial Black"/>
                <a:ea typeface="Arial Black"/>
                <a:cs typeface="Arial Black"/>
                <a:sym typeface="Arial Black"/>
              </a:rPr>
              <a:t>Transition Approaches </a:t>
            </a:r>
            <a:br>
              <a:rPr b="0" i="0" lang="en-US" sz="3959" u="none" cap="none" strike="noStrike">
                <a:solidFill>
                  <a:srgbClr val="00CCCC"/>
                </a:solidFill>
                <a:latin typeface="Arial Black"/>
                <a:ea typeface="Arial Black"/>
                <a:cs typeface="Arial Black"/>
                <a:sym typeface="Arial Black"/>
              </a:rPr>
            </a:br>
            <a:r>
              <a:rPr b="0" i="0" lang="en-US" sz="3959" u="none" cap="none" strike="noStrike">
                <a:solidFill>
                  <a:srgbClr val="00CCCC"/>
                </a:solidFill>
                <a:latin typeface="Arial Black"/>
                <a:ea typeface="Arial Black"/>
                <a:cs typeface="Arial Black"/>
                <a:sym typeface="Arial Black"/>
              </a:rPr>
              <a:t>in Northwest Iowa (cont.)</a:t>
            </a:r>
          </a:p>
        </p:txBody>
      </p:sp>
      <p:sp>
        <p:nvSpPr>
          <p:cNvPr id="259" name="Shape 259"/>
          <p:cNvSpPr txBox="1"/>
          <p:nvPr>
            <p:ph idx="1" type="body"/>
          </p:nvPr>
        </p:nvSpPr>
        <p:spPr>
          <a:xfrm>
            <a:off x="1295400" y="2209800"/>
            <a:ext cx="7696199" cy="3840162"/>
          </a:xfrm>
          <a:prstGeom prst="rect">
            <a:avLst/>
          </a:prstGeom>
          <a:noFill/>
          <a:ln>
            <a:noFill/>
          </a:ln>
        </p:spPr>
        <p:txBody>
          <a:bodyPr anchorCtr="0" anchor="t" bIns="45700" lIns="91425" rIns="91425" tIns="45700">
            <a:noAutofit/>
          </a:bodyPr>
          <a:lstStyle/>
          <a:p>
            <a:pPr indent="-342900" lvl="0" marL="342900" marR="0" rtl="0" algn="l">
              <a:spcBef>
                <a:spcPts val="0"/>
              </a:spcBef>
              <a:spcAft>
                <a:spcPts val="0"/>
              </a:spcAft>
              <a:buClr>
                <a:schemeClr val="dk1"/>
              </a:buClr>
              <a:buSzPct val="100000"/>
              <a:buFont typeface="Noto Sans Symbols"/>
              <a:buChar char="▪"/>
            </a:pPr>
            <a:r>
              <a:rPr b="0" i="0" lang="en-US" sz="2800" u="none" cap="none" strike="noStrike">
                <a:solidFill>
                  <a:schemeClr val="dk1"/>
                </a:solidFill>
                <a:latin typeface="Calibri"/>
                <a:ea typeface="Calibri"/>
                <a:cs typeface="Calibri"/>
                <a:sym typeface="Calibri"/>
              </a:rPr>
              <a:t>In these three counties, there are seven Community School Districts. </a:t>
            </a:r>
          </a:p>
          <a:p>
            <a:pPr indent="-342900" lvl="0" marL="342900" marR="0" rtl="0" algn="l">
              <a:spcBef>
                <a:spcPts val="560"/>
              </a:spcBef>
              <a:spcAft>
                <a:spcPts val="0"/>
              </a:spcAft>
              <a:buClr>
                <a:schemeClr val="dk1"/>
              </a:buClr>
              <a:buSzPct val="100000"/>
              <a:buFont typeface="Noto Sans Symbols"/>
              <a:buChar char="▪"/>
            </a:pPr>
            <a:r>
              <a:rPr b="0" i="0" lang="en-US" sz="2800" u="none" cap="none" strike="noStrike">
                <a:solidFill>
                  <a:schemeClr val="dk1"/>
                </a:solidFill>
                <a:latin typeface="Calibri"/>
                <a:ea typeface="Calibri"/>
                <a:cs typeface="Calibri"/>
                <a:sym typeface="Calibri"/>
              </a:rPr>
              <a:t>A graduating class can be around 25 students from each of these schools. </a:t>
            </a:r>
          </a:p>
          <a:p>
            <a:pPr indent="-342900" lvl="0" marL="342900" marR="0" rtl="0" algn="l">
              <a:spcBef>
                <a:spcPts val="560"/>
              </a:spcBef>
              <a:spcAft>
                <a:spcPts val="0"/>
              </a:spcAft>
              <a:buClr>
                <a:schemeClr val="dk1"/>
              </a:buClr>
              <a:buSzPct val="100000"/>
              <a:buFont typeface="Noto Sans Symbols"/>
              <a:buChar char="▪"/>
            </a:pPr>
            <a:r>
              <a:rPr b="0" i="0" lang="en-US" sz="2800" u="none" cap="none" strike="noStrike">
                <a:solidFill>
                  <a:schemeClr val="dk1"/>
                </a:solidFill>
                <a:latin typeface="Calibri"/>
                <a:ea typeface="Calibri"/>
                <a:cs typeface="Calibri"/>
                <a:sym typeface="Calibri"/>
              </a:rPr>
              <a:t>April lives in a town with a population size of 336 (that number may include pets!).</a:t>
            </a:r>
          </a:p>
          <a:p>
            <a:pPr indent="-342900" lvl="0" marL="342900" marR="0" rtl="0" algn="l">
              <a:spcBef>
                <a:spcPts val="560"/>
              </a:spcBef>
              <a:spcAft>
                <a:spcPts val="0"/>
              </a:spcAft>
              <a:buClr>
                <a:schemeClr val="dk1"/>
              </a:buClr>
              <a:buSzPct val="100000"/>
              <a:buFont typeface="Noto Sans Symbols"/>
              <a:buChar char="▪"/>
            </a:pPr>
            <a:r>
              <a:rPr b="0" i="0" lang="en-US" sz="2800" u="none" cap="none" strike="noStrike">
                <a:solidFill>
                  <a:schemeClr val="dk1"/>
                </a:solidFill>
                <a:latin typeface="Calibri"/>
                <a:ea typeface="Calibri"/>
                <a:cs typeface="Calibri"/>
                <a:sym typeface="Calibri"/>
              </a:rPr>
              <a:t>The largest town in the three-county area is population 5,188.   </a:t>
            </a:r>
          </a:p>
          <a:p>
            <a:pPr indent="-342900" lvl="0" marL="342900" marR="0" rtl="0" algn="l">
              <a:spcBef>
                <a:spcPts val="640"/>
              </a:spcBef>
              <a:spcAft>
                <a:spcPts val="0"/>
              </a:spcAft>
              <a:buClr>
                <a:schemeClr val="dk1"/>
              </a:buClr>
              <a:buSzPct val="100000"/>
              <a:buFont typeface="Arial"/>
              <a:buNone/>
            </a:pPr>
            <a:r>
              <a:t/>
            </a:r>
            <a:endParaRPr b="0" i="0" sz="3200" u="none" cap="none" strike="noStrike">
              <a:solidFill>
                <a:schemeClr val="dk1"/>
              </a:solidFill>
              <a:latin typeface="Calibri"/>
              <a:ea typeface="Calibri"/>
              <a:cs typeface="Calibri"/>
              <a:sym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63" name="Shape 263"/>
        <p:cNvGrpSpPr/>
        <p:nvPr/>
      </p:nvGrpSpPr>
      <p:grpSpPr>
        <a:xfrm>
          <a:off x="0" y="0"/>
          <a:ext cx="0" cy="0"/>
          <a:chOff x="0" y="0"/>
          <a:chExt cx="0" cy="0"/>
        </a:xfrm>
      </p:grpSpPr>
      <p:sp>
        <p:nvSpPr>
          <p:cNvPr id="264" name="Shape 264"/>
          <p:cNvSpPr txBox="1"/>
          <p:nvPr>
            <p:ph type="title"/>
          </p:nvPr>
        </p:nvSpPr>
        <p:spPr>
          <a:xfrm>
            <a:off x="955675" y="1143000"/>
            <a:ext cx="8199437" cy="1143000"/>
          </a:xfrm>
          <a:prstGeom prst="rect">
            <a:avLst/>
          </a:prstGeom>
          <a:noFill/>
          <a:ln>
            <a:noFill/>
          </a:ln>
        </p:spPr>
        <p:txBody>
          <a:bodyPr anchorCtr="0" anchor="ctr" bIns="45700" lIns="91425" rIns="91425" tIns="45700">
            <a:noAutofit/>
          </a:bodyPr>
          <a:lstStyle/>
          <a:p>
            <a:pPr indent="0" lvl="0" marL="0" marR="0" rtl="0" algn="ctr">
              <a:spcBef>
                <a:spcPts val="0"/>
              </a:spcBef>
              <a:spcAft>
                <a:spcPts val="0"/>
              </a:spcAft>
              <a:buSzPct val="25000"/>
              <a:buNone/>
            </a:pPr>
            <a:r>
              <a:rPr b="0" i="0" lang="en-US" sz="3800" u="none" cap="none" strike="noStrike">
                <a:solidFill>
                  <a:srgbClr val="00CCCC"/>
                </a:solidFill>
                <a:latin typeface="Arial Black"/>
                <a:ea typeface="Arial Black"/>
                <a:cs typeface="Arial Black"/>
                <a:sym typeface="Arial Black"/>
              </a:rPr>
              <a:t>Building Connections </a:t>
            </a:r>
            <a:r>
              <a:rPr b="0" i="0" lang="en-US" sz="3800" u="none" cap="none" strike="noStrike">
                <a:solidFill>
                  <a:srgbClr val="00CCCC"/>
                </a:solidFill>
                <a:latin typeface="Calibri"/>
                <a:ea typeface="Calibri"/>
                <a:cs typeface="Calibri"/>
                <a:sym typeface="Calibri"/>
              </a:rPr>
              <a:t>─</a:t>
            </a:r>
            <a:br>
              <a:rPr b="0" i="0" lang="en-US" sz="3800" u="none" cap="none" strike="noStrike">
                <a:solidFill>
                  <a:srgbClr val="00CCCC"/>
                </a:solidFill>
                <a:latin typeface="Arial Black"/>
                <a:ea typeface="Arial Black"/>
                <a:cs typeface="Arial Black"/>
                <a:sym typeface="Arial Black"/>
              </a:rPr>
            </a:br>
            <a:r>
              <a:rPr b="0" i="0" lang="en-US" sz="3800" u="none" cap="none" strike="noStrike">
                <a:solidFill>
                  <a:srgbClr val="00CCCC"/>
                </a:solidFill>
                <a:latin typeface="Arial Black"/>
                <a:ea typeface="Arial Black"/>
                <a:cs typeface="Arial Black"/>
                <a:sym typeface="Arial Black"/>
              </a:rPr>
              <a:t>The Importance of Partnering</a:t>
            </a:r>
          </a:p>
        </p:txBody>
      </p:sp>
      <p:sp>
        <p:nvSpPr>
          <p:cNvPr id="265" name="Shape 265"/>
          <p:cNvSpPr txBox="1"/>
          <p:nvPr>
            <p:ph idx="1" type="body"/>
          </p:nvPr>
        </p:nvSpPr>
        <p:spPr>
          <a:xfrm>
            <a:off x="1295400" y="2590800"/>
            <a:ext cx="7696199" cy="1904999"/>
          </a:xfrm>
          <a:prstGeom prst="rect">
            <a:avLst/>
          </a:prstGeom>
          <a:noFill/>
          <a:ln>
            <a:noFill/>
          </a:ln>
        </p:spPr>
        <p:txBody>
          <a:bodyPr anchorCtr="0" anchor="t" bIns="45700" lIns="91425" rIns="91425" tIns="45700">
            <a:noAutofit/>
          </a:bodyPr>
          <a:lstStyle/>
          <a:p>
            <a:pPr indent="-342900" lvl="0" marL="342900" marR="0" rtl="0" algn="l">
              <a:spcBef>
                <a:spcPts val="0"/>
              </a:spcBef>
              <a:spcAft>
                <a:spcPts val="0"/>
              </a:spcAft>
              <a:buClr>
                <a:srgbClr val="003399"/>
              </a:buClr>
              <a:buSzPct val="100000"/>
              <a:buFont typeface="Arial"/>
              <a:buChar char="•"/>
            </a:pPr>
            <a:r>
              <a:rPr b="0" i="0" lang="en-US" sz="2800" u="none" cap="none" strike="noStrike">
                <a:solidFill>
                  <a:srgbClr val="003399"/>
                </a:solidFill>
                <a:latin typeface="Verdana"/>
                <a:ea typeface="Verdana"/>
                <a:cs typeface="Verdana"/>
                <a:sym typeface="Verdana"/>
              </a:rPr>
              <a:t>Building visibility in the community</a:t>
            </a:r>
          </a:p>
          <a:p>
            <a:pPr indent="-342900" lvl="0" marL="342900" marR="0" rtl="0" algn="l">
              <a:spcBef>
                <a:spcPts val="560"/>
              </a:spcBef>
              <a:spcAft>
                <a:spcPts val="0"/>
              </a:spcAft>
              <a:buClr>
                <a:srgbClr val="003399"/>
              </a:buClr>
              <a:buSzPct val="100000"/>
              <a:buFont typeface="Arial"/>
              <a:buChar char="•"/>
            </a:pPr>
            <a:r>
              <a:rPr b="0" i="0" lang="en-US" sz="2800" u="none" cap="none" strike="noStrike">
                <a:solidFill>
                  <a:srgbClr val="003399"/>
                </a:solidFill>
                <a:latin typeface="Verdana"/>
                <a:ea typeface="Verdana"/>
                <a:cs typeface="Verdana"/>
                <a:sym typeface="Verdana"/>
              </a:rPr>
              <a:t>Strategies for connecting</a:t>
            </a:r>
          </a:p>
          <a:p>
            <a:pPr indent="-342900" lvl="0" marL="342900" marR="0" rtl="0" algn="l">
              <a:spcBef>
                <a:spcPts val="560"/>
              </a:spcBef>
              <a:spcAft>
                <a:spcPts val="0"/>
              </a:spcAft>
              <a:buClr>
                <a:srgbClr val="003399"/>
              </a:buClr>
              <a:buSzPct val="100000"/>
              <a:buFont typeface="Arial"/>
              <a:buChar char="•"/>
            </a:pPr>
            <a:r>
              <a:rPr b="0" i="0" lang="en-US" sz="2800" u="none" cap="none" strike="noStrike">
                <a:solidFill>
                  <a:srgbClr val="003399"/>
                </a:solidFill>
                <a:latin typeface="Verdana"/>
                <a:ea typeface="Verdana"/>
                <a:cs typeface="Verdana"/>
                <a:sym typeface="Verdana"/>
              </a:rPr>
              <a:t>Business presentations</a:t>
            </a:r>
          </a:p>
          <a:p>
            <a:pPr indent="-342900" lvl="0" marL="342900" marR="0" rtl="0" algn="l">
              <a:spcBef>
                <a:spcPts val="640"/>
              </a:spcBef>
              <a:spcAft>
                <a:spcPts val="0"/>
              </a:spcAft>
              <a:buClr>
                <a:schemeClr val="dk1"/>
              </a:buClr>
              <a:buSzPct val="100000"/>
              <a:buFont typeface="Arial"/>
              <a:buNone/>
            </a:pPr>
            <a:r>
              <a:t/>
            </a:r>
            <a:endParaRPr b="0" i="0" sz="3200" u="none" cap="none" strike="noStrike">
              <a:solidFill>
                <a:schemeClr val="dk1"/>
              </a:solidFill>
              <a:latin typeface="Calibri"/>
              <a:ea typeface="Calibri"/>
              <a:cs typeface="Calibri"/>
              <a:sym typeface="Calibri"/>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69" name="Shape 269"/>
        <p:cNvGrpSpPr/>
        <p:nvPr/>
      </p:nvGrpSpPr>
      <p:grpSpPr>
        <a:xfrm>
          <a:off x="0" y="0"/>
          <a:ext cx="0" cy="0"/>
          <a:chOff x="0" y="0"/>
          <a:chExt cx="0" cy="0"/>
        </a:xfrm>
      </p:grpSpPr>
      <p:sp>
        <p:nvSpPr>
          <p:cNvPr id="270" name="Shape 270"/>
          <p:cNvSpPr txBox="1"/>
          <p:nvPr>
            <p:ph type="title"/>
          </p:nvPr>
        </p:nvSpPr>
        <p:spPr>
          <a:xfrm>
            <a:off x="944562" y="1050925"/>
            <a:ext cx="8199437" cy="1143000"/>
          </a:xfrm>
          <a:prstGeom prst="rect">
            <a:avLst/>
          </a:prstGeom>
          <a:noFill/>
          <a:ln>
            <a:noFill/>
          </a:ln>
        </p:spPr>
        <p:txBody>
          <a:bodyPr anchorCtr="0" anchor="ctr" bIns="45700" lIns="91425" rIns="91425" tIns="45700">
            <a:noAutofit/>
          </a:bodyPr>
          <a:lstStyle/>
          <a:p>
            <a:pPr indent="0" lvl="0" marL="0" marR="0" rtl="0" algn="ctr">
              <a:spcBef>
                <a:spcPts val="0"/>
              </a:spcBef>
              <a:spcAft>
                <a:spcPts val="0"/>
              </a:spcAft>
              <a:buSzPct val="25000"/>
              <a:buNone/>
            </a:pPr>
            <a:r>
              <a:rPr b="0" i="0" lang="en-US" sz="4400" u="none" cap="none" strike="noStrike">
                <a:solidFill>
                  <a:srgbClr val="00CCCC"/>
                </a:solidFill>
                <a:latin typeface="Arial Black"/>
                <a:ea typeface="Arial Black"/>
                <a:cs typeface="Arial Black"/>
                <a:sym typeface="Arial Black"/>
              </a:rPr>
              <a:t>Progressive Employment</a:t>
            </a:r>
          </a:p>
        </p:txBody>
      </p:sp>
      <p:sp>
        <p:nvSpPr>
          <p:cNvPr id="271" name="Shape 271"/>
          <p:cNvSpPr txBox="1"/>
          <p:nvPr>
            <p:ph idx="1" type="body"/>
          </p:nvPr>
        </p:nvSpPr>
        <p:spPr>
          <a:xfrm>
            <a:off x="1295400" y="2209800"/>
            <a:ext cx="7696199" cy="3840162"/>
          </a:xfrm>
          <a:prstGeom prst="rect">
            <a:avLst/>
          </a:prstGeom>
          <a:noFill/>
          <a:ln>
            <a:noFill/>
          </a:ln>
        </p:spPr>
        <p:txBody>
          <a:bodyPr anchorCtr="0" anchor="t" bIns="45700" lIns="91425" rIns="91425" tIns="45700">
            <a:noAutofit/>
          </a:bodyPr>
          <a:lstStyle/>
          <a:p>
            <a:pPr indent="0" lvl="0" marL="0" marR="0" rtl="0" algn="l">
              <a:lnSpc>
                <a:spcPct val="80000"/>
              </a:lnSpc>
              <a:spcBef>
                <a:spcPts val="0"/>
              </a:spcBef>
              <a:spcAft>
                <a:spcPts val="0"/>
              </a:spcAft>
              <a:buClr>
                <a:srgbClr val="003399"/>
              </a:buClr>
              <a:buSzPct val="25000"/>
              <a:buFont typeface="Arial"/>
              <a:buNone/>
            </a:pPr>
            <a:r>
              <a:rPr b="0" i="0" lang="en-US" sz="2422" u="none" cap="none" strike="noStrike">
                <a:solidFill>
                  <a:srgbClr val="003399"/>
                </a:solidFill>
                <a:latin typeface="Verdana"/>
                <a:ea typeface="Verdana"/>
                <a:cs typeface="Verdana"/>
                <a:sym typeface="Verdana"/>
              </a:rPr>
              <a:t>There is something for everyone with the right supports – assisting with their employment journey.</a:t>
            </a:r>
          </a:p>
          <a:p>
            <a:pPr indent="-342900" lvl="0" marL="342900" marR="0" rtl="0" algn="l">
              <a:lnSpc>
                <a:spcPct val="80000"/>
              </a:lnSpc>
              <a:spcBef>
                <a:spcPts val="361"/>
              </a:spcBef>
              <a:spcAft>
                <a:spcPts val="0"/>
              </a:spcAft>
              <a:buClr>
                <a:schemeClr val="dk1"/>
              </a:buClr>
              <a:buSzPct val="100277"/>
              <a:buFont typeface="Arial"/>
              <a:buNone/>
            </a:pPr>
            <a:r>
              <a:t/>
            </a:r>
            <a:endParaRPr b="0" i="0" sz="1804" u="none" cap="none" strike="noStrike">
              <a:solidFill>
                <a:srgbClr val="003399"/>
              </a:solidFill>
              <a:latin typeface="Verdana"/>
              <a:ea typeface="Verdana"/>
              <a:cs typeface="Verdana"/>
              <a:sym typeface="Verdana"/>
            </a:endParaRPr>
          </a:p>
          <a:p>
            <a:pPr indent="-342900" lvl="0" marL="342900" marR="0" rtl="0" algn="l">
              <a:lnSpc>
                <a:spcPct val="80000"/>
              </a:lnSpc>
              <a:spcBef>
                <a:spcPts val="484"/>
              </a:spcBef>
              <a:spcAft>
                <a:spcPts val="0"/>
              </a:spcAft>
              <a:buClr>
                <a:schemeClr val="accent2"/>
              </a:buClr>
              <a:buSzPct val="100916"/>
              <a:buFont typeface="Arial"/>
              <a:buChar char="•"/>
            </a:pPr>
            <a:r>
              <a:rPr b="0" i="0" lang="en-US" sz="2422" u="none" cap="none" strike="noStrike">
                <a:solidFill>
                  <a:schemeClr val="accent2"/>
                </a:solidFill>
                <a:latin typeface="Verdana"/>
                <a:ea typeface="Verdana"/>
                <a:cs typeface="Verdana"/>
                <a:sym typeface="Verdana"/>
              </a:rPr>
              <a:t>Job Shadows</a:t>
            </a:r>
          </a:p>
          <a:p>
            <a:pPr indent="-342900" lvl="0" marL="342900" marR="0" rtl="0" algn="l">
              <a:lnSpc>
                <a:spcPct val="80000"/>
              </a:lnSpc>
              <a:spcBef>
                <a:spcPts val="484"/>
              </a:spcBef>
              <a:spcAft>
                <a:spcPts val="0"/>
              </a:spcAft>
              <a:buClr>
                <a:schemeClr val="accent2"/>
              </a:buClr>
              <a:buSzPct val="100916"/>
              <a:buFont typeface="Arial"/>
              <a:buChar char="•"/>
            </a:pPr>
            <a:r>
              <a:rPr b="0" i="0" lang="en-US" sz="2422" u="none" cap="none" strike="noStrike">
                <a:solidFill>
                  <a:schemeClr val="accent2"/>
                </a:solidFill>
                <a:latin typeface="Verdana"/>
                <a:ea typeface="Verdana"/>
                <a:cs typeface="Verdana"/>
                <a:sym typeface="Verdana"/>
              </a:rPr>
              <a:t>Tours</a:t>
            </a:r>
          </a:p>
          <a:p>
            <a:pPr indent="-342900" lvl="0" marL="342900" marR="0" rtl="0" algn="l">
              <a:lnSpc>
                <a:spcPct val="80000"/>
              </a:lnSpc>
              <a:spcBef>
                <a:spcPts val="484"/>
              </a:spcBef>
              <a:spcAft>
                <a:spcPts val="0"/>
              </a:spcAft>
              <a:buClr>
                <a:schemeClr val="accent2"/>
              </a:buClr>
              <a:buSzPct val="100916"/>
              <a:buFont typeface="Arial"/>
              <a:buChar char="•"/>
            </a:pPr>
            <a:r>
              <a:rPr b="0" i="0" lang="en-US" sz="2422" u="none" cap="none" strike="noStrike">
                <a:solidFill>
                  <a:schemeClr val="accent2"/>
                </a:solidFill>
                <a:latin typeface="Verdana"/>
                <a:ea typeface="Verdana"/>
                <a:cs typeface="Verdana"/>
                <a:sym typeface="Verdana"/>
              </a:rPr>
              <a:t>Informational Interviews</a:t>
            </a:r>
          </a:p>
          <a:p>
            <a:pPr indent="-342900" lvl="0" marL="342900" marR="0" rtl="0" algn="l">
              <a:lnSpc>
                <a:spcPct val="80000"/>
              </a:lnSpc>
              <a:spcBef>
                <a:spcPts val="484"/>
              </a:spcBef>
              <a:spcAft>
                <a:spcPts val="0"/>
              </a:spcAft>
              <a:buClr>
                <a:schemeClr val="accent2"/>
              </a:buClr>
              <a:buSzPct val="100916"/>
              <a:buFont typeface="Arial"/>
              <a:buChar char="•"/>
            </a:pPr>
            <a:r>
              <a:rPr b="0" i="0" lang="en-US" sz="2422" u="none" cap="none" strike="noStrike">
                <a:solidFill>
                  <a:schemeClr val="accent2"/>
                </a:solidFill>
                <a:latin typeface="Verdana"/>
                <a:ea typeface="Verdana"/>
                <a:cs typeface="Verdana"/>
                <a:sym typeface="Verdana"/>
              </a:rPr>
              <a:t>Volunteer Work</a:t>
            </a:r>
          </a:p>
          <a:p>
            <a:pPr indent="-342900" lvl="0" marL="342900" marR="0" rtl="0" algn="l">
              <a:lnSpc>
                <a:spcPct val="80000"/>
              </a:lnSpc>
              <a:spcBef>
                <a:spcPts val="484"/>
              </a:spcBef>
              <a:spcAft>
                <a:spcPts val="0"/>
              </a:spcAft>
              <a:buClr>
                <a:schemeClr val="accent2"/>
              </a:buClr>
              <a:buSzPct val="100916"/>
              <a:buFont typeface="Arial"/>
              <a:buChar char="•"/>
            </a:pPr>
            <a:r>
              <a:rPr b="0" i="0" lang="en-US" sz="2422" u="none" cap="none" strike="noStrike">
                <a:solidFill>
                  <a:schemeClr val="accent2"/>
                </a:solidFill>
                <a:latin typeface="Verdana"/>
                <a:ea typeface="Verdana"/>
                <a:cs typeface="Verdana"/>
                <a:sym typeface="Verdana"/>
              </a:rPr>
              <a:t>Part-time Work</a:t>
            </a:r>
          </a:p>
          <a:p>
            <a:pPr indent="-342900" lvl="0" marL="342900" marR="0" rtl="0" algn="l">
              <a:lnSpc>
                <a:spcPct val="80000"/>
              </a:lnSpc>
              <a:spcBef>
                <a:spcPts val="484"/>
              </a:spcBef>
              <a:spcAft>
                <a:spcPts val="0"/>
              </a:spcAft>
              <a:buClr>
                <a:schemeClr val="accent2"/>
              </a:buClr>
              <a:buSzPct val="100916"/>
              <a:buFont typeface="Arial"/>
              <a:buChar char="•"/>
            </a:pPr>
            <a:r>
              <a:rPr b="0" i="0" lang="en-US" sz="2422" u="none" cap="none" strike="noStrike">
                <a:solidFill>
                  <a:schemeClr val="accent2"/>
                </a:solidFill>
                <a:latin typeface="Verdana"/>
                <a:ea typeface="Verdana"/>
                <a:cs typeface="Verdana"/>
                <a:sym typeface="Verdana"/>
              </a:rPr>
              <a:t>OJT</a:t>
            </a:r>
          </a:p>
          <a:p>
            <a:pPr indent="-342900" lvl="0" marL="342900" marR="0" rtl="0" algn="l">
              <a:lnSpc>
                <a:spcPct val="80000"/>
              </a:lnSpc>
              <a:spcBef>
                <a:spcPts val="484"/>
              </a:spcBef>
              <a:spcAft>
                <a:spcPts val="0"/>
              </a:spcAft>
              <a:buClr>
                <a:schemeClr val="accent2"/>
              </a:buClr>
              <a:buSzPct val="100916"/>
              <a:buFont typeface="Arial"/>
              <a:buChar char="•"/>
            </a:pPr>
            <a:r>
              <a:rPr b="0" i="0" lang="en-US" sz="2422" u="none" cap="none" strike="noStrike">
                <a:solidFill>
                  <a:schemeClr val="accent2"/>
                </a:solidFill>
                <a:latin typeface="Verdana"/>
                <a:ea typeface="Verdana"/>
                <a:cs typeface="Verdana"/>
                <a:sym typeface="Verdana"/>
              </a:rPr>
              <a:t>Internships</a:t>
            </a:r>
          </a:p>
          <a:p>
            <a:pPr indent="-342900" lvl="0" marL="342900" marR="0" rtl="0" algn="l">
              <a:lnSpc>
                <a:spcPct val="80000"/>
              </a:lnSpc>
              <a:spcBef>
                <a:spcPts val="304"/>
              </a:spcBef>
              <a:spcAft>
                <a:spcPts val="0"/>
              </a:spcAft>
              <a:buClr>
                <a:schemeClr val="dk1"/>
              </a:buClr>
              <a:buSzPct val="101333"/>
              <a:buFont typeface="Arial"/>
              <a:buNone/>
            </a:pPr>
            <a:r>
              <a:t/>
            </a:r>
            <a:endParaRPr b="0" i="0" sz="1520" u="none" cap="none" strike="noStrike">
              <a:solidFill>
                <a:schemeClr val="dk1"/>
              </a:solidFill>
              <a:latin typeface="Calibri"/>
              <a:ea typeface="Calibri"/>
              <a:cs typeface="Calibri"/>
              <a:sym typeface="Calibri"/>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75" name="Shape 275"/>
        <p:cNvGrpSpPr/>
        <p:nvPr/>
      </p:nvGrpSpPr>
      <p:grpSpPr>
        <a:xfrm>
          <a:off x="0" y="0"/>
          <a:ext cx="0" cy="0"/>
          <a:chOff x="0" y="0"/>
          <a:chExt cx="0" cy="0"/>
        </a:xfrm>
      </p:grpSpPr>
      <p:sp>
        <p:nvSpPr>
          <p:cNvPr id="276" name="Shape 276"/>
          <p:cNvSpPr txBox="1"/>
          <p:nvPr>
            <p:ph type="title"/>
          </p:nvPr>
        </p:nvSpPr>
        <p:spPr>
          <a:xfrm>
            <a:off x="944562" y="1150937"/>
            <a:ext cx="8199437" cy="1143000"/>
          </a:xfrm>
          <a:prstGeom prst="rect">
            <a:avLst/>
          </a:prstGeom>
          <a:noFill/>
          <a:ln>
            <a:noFill/>
          </a:ln>
        </p:spPr>
        <p:txBody>
          <a:bodyPr anchorCtr="0" anchor="ctr" bIns="45700" lIns="91425" rIns="91425" tIns="45700">
            <a:noAutofit/>
          </a:bodyPr>
          <a:lstStyle/>
          <a:p>
            <a:pPr indent="0" lvl="0" marL="0" marR="0" rtl="0" algn="ctr">
              <a:spcBef>
                <a:spcPts val="0"/>
              </a:spcBef>
              <a:spcAft>
                <a:spcPts val="0"/>
              </a:spcAft>
              <a:buSzPct val="25000"/>
              <a:buNone/>
            </a:pPr>
            <a:r>
              <a:rPr b="0" i="0" lang="en-US" sz="3959" u="none" cap="none" strike="noStrike">
                <a:solidFill>
                  <a:srgbClr val="00CCCC"/>
                </a:solidFill>
                <a:latin typeface="Arial Black"/>
                <a:ea typeface="Arial Black"/>
                <a:cs typeface="Arial Black"/>
                <a:sym typeface="Arial Black"/>
              </a:rPr>
              <a:t>Pre-Employment </a:t>
            </a:r>
            <a:br>
              <a:rPr b="0" i="0" lang="en-US" sz="3959" u="none" cap="none" strike="noStrike">
                <a:solidFill>
                  <a:srgbClr val="00CCCC"/>
                </a:solidFill>
                <a:latin typeface="Arial Black"/>
                <a:ea typeface="Arial Black"/>
                <a:cs typeface="Arial Black"/>
                <a:sym typeface="Arial Black"/>
              </a:rPr>
            </a:br>
            <a:r>
              <a:rPr b="0" i="0" lang="en-US" sz="3959" u="none" cap="none" strike="noStrike">
                <a:solidFill>
                  <a:srgbClr val="00CCCC"/>
                </a:solidFill>
                <a:latin typeface="Arial Black"/>
                <a:ea typeface="Arial Black"/>
                <a:cs typeface="Arial Black"/>
                <a:sym typeface="Arial Black"/>
              </a:rPr>
              <a:t>Transition Services</a:t>
            </a:r>
          </a:p>
        </p:txBody>
      </p:sp>
      <p:sp>
        <p:nvSpPr>
          <p:cNvPr id="277" name="Shape 277"/>
          <p:cNvSpPr txBox="1"/>
          <p:nvPr>
            <p:ph idx="1" type="body"/>
          </p:nvPr>
        </p:nvSpPr>
        <p:spPr>
          <a:xfrm>
            <a:off x="1295400" y="2484438"/>
            <a:ext cx="7696199" cy="3840161"/>
          </a:xfrm>
          <a:prstGeom prst="rect">
            <a:avLst/>
          </a:prstGeom>
          <a:noFill/>
          <a:ln>
            <a:noFill/>
          </a:ln>
        </p:spPr>
        <p:txBody>
          <a:bodyPr anchorCtr="0" anchor="t" bIns="45700" lIns="91425" rIns="91425" tIns="45700">
            <a:noAutofit/>
          </a:bodyPr>
          <a:lstStyle/>
          <a:p>
            <a:pPr indent="-342900" lvl="0" marL="342900" marR="0" rtl="0" algn="l">
              <a:spcBef>
                <a:spcPts val="0"/>
              </a:spcBef>
              <a:spcAft>
                <a:spcPts val="0"/>
              </a:spcAft>
              <a:buClr>
                <a:srgbClr val="003399"/>
              </a:buClr>
              <a:buSzPct val="100000"/>
              <a:buFont typeface="Arial"/>
              <a:buChar char="•"/>
            </a:pPr>
            <a:r>
              <a:rPr b="0" i="0" lang="en-US" sz="3200" u="none" cap="none" strike="noStrike">
                <a:solidFill>
                  <a:srgbClr val="003399"/>
                </a:solidFill>
                <a:latin typeface="Verdana"/>
                <a:ea typeface="Verdana"/>
                <a:cs typeface="Verdana"/>
                <a:sym typeface="Verdana"/>
              </a:rPr>
              <a:t>Job Exploration</a:t>
            </a:r>
          </a:p>
          <a:p>
            <a:pPr indent="-342900" lvl="0" marL="342900" marR="0" rtl="0" algn="l">
              <a:spcBef>
                <a:spcPts val="640"/>
              </a:spcBef>
              <a:spcAft>
                <a:spcPts val="0"/>
              </a:spcAft>
              <a:buClr>
                <a:srgbClr val="003399"/>
              </a:buClr>
              <a:buSzPct val="100000"/>
              <a:buFont typeface="Arial"/>
              <a:buChar char="•"/>
            </a:pPr>
            <a:r>
              <a:rPr b="0" i="0" lang="en-US" sz="3200" u="none" cap="none" strike="noStrike">
                <a:solidFill>
                  <a:srgbClr val="003399"/>
                </a:solidFill>
                <a:latin typeface="Verdana"/>
                <a:ea typeface="Verdana"/>
                <a:cs typeface="Verdana"/>
                <a:sym typeface="Verdana"/>
              </a:rPr>
              <a:t>Counseling</a:t>
            </a:r>
          </a:p>
          <a:p>
            <a:pPr indent="-342900" lvl="0" marL="342900" marR="0" rtl="0" algn="l">
              <a:spcBef>
                <a:spcPts val="640"/>
              </a:spcBef>
              <a:spcAft>
                <a:spcPts val="0"/>
              </a:spcAft>
              <a:buClr>
                <a:srgbClr val="003399"/>
              </a:buClr>
              <a:buSzPct val="100000"/>
              <a:buFont typeface="Arial"/>
              <a:buChar char="•"/>
            </a:pPr>
            <a:r>
              <a:rPr b="0" i="0" lang="en-US" sz="3200" u="none" cap="none" strike="noStrike">
                <a:solidFill>
                  <a:srgbClr val="003399"/>
                </a:solidFill>
                <a:latin typeface="Verdana"/>
                <a:ea typeface="Verdana"/>
                <a:cs typeface="Verdana"/>
                <a:sym typeface="Verdana"/>
              </a:rPr>
              <a:t>Work-Based Learning Experiences</a:t>
            </a:r>
          </a:p>
          <a:p>
            <a:pPr indent="-342900" lvl="0" marL="342900" marR="0" rtl="0" algn="l">
              <a:spcBef>
                <a:spcPts val="640"/>
              </a:spcBef>
              <a:spcAft>
                <a:spcPts val="0"/>
              </a:spcAft>
              <a:buClr>
                <a:srgbClr val="003399"/>
              </a:buClr>
              <a:buSzPct val="100000"/>
              <a:buFont typeface="Arial"/>
              <a:buChar char="•"/>
            </a:pPr>
            <a:r>
              <a:rPr b="0" i="0" lang="en-US" sz="3200" u="none" cap="none" strike="noStrike">
                <a:solidFill>
                  <a:srgbClr val="003399"/>
                </a:solidFill>
                <a:latin typeface="Verdana"/>
                <a:ea typeface="Verdana"/>
                <a:cs typeface="Verdana"/>
                <a:sym typeface="Verdana"/>
              </a:rPr>
              <a:t>Workplace Readiness Training</a:t>
            </a:r>
          </a:p>
          <a:p>
            <a:pPr indent="-342900" lvl="0" marL="342900" marR="0" rtl="0" algn="l">
              <a:spcBef>
                <a:spcPts val="640"/>
              </a:spcBef>
              <a:spcAft>
                <a:spcPts val="0"/>
              </a:spcAft>
              <a:buClr>
                <a:srgbClr val="003399"/>
              </a:buClr>
              <a:buSzPct val="100000"/>
              <a:buFont typeface="Arial"/>
              <a:buChar char="•"/>
            </a:pPr>
            <a:r>
              <a:rPr b="0" i="0" lang="en-US" sz="3200" u="none" cap="none" strike="noStrike">
                <a:solidFill>
                  <a:srgbClr val="003399"/>
                </a:solidFill>
                <a:latin typeface="Verdana"/>
                <a:ea typeface="Verdana"/>
                <a:cs typeface="Verdana"/>
                <a:sym typeface="Verdana"/>
              </a:rPr>
              <a:t>Self-Advocacy</a:t>
            </a:r>
          </a:p>
          <a:p>
            <a:pPr indent="-342900" lvl="0" marL="342900" marR="0" rtl="0" algn="l">
              <a:spcBef>
                <a:spcPts val="640"/>
              </a:spcBef>
              <a:spcAft>
                <a:spcPts val="0"/>
              </a:spcAft>
              <a:buClr>
                <a:schemeClr val="dk1"/>
              </a:buClr>
              <a:buSzPct val="100000"/>
              <a:buFont typeface="Arial"/>
              <a:buNone/>
            </a:pPr>
            <a:r>
              <a:t/>
            </a:r>
            <a:endParaRPr b="0" i="0" sz="3200" u="none" cap="none" strike="noStrike">
              <a:solidFill>
                <a:schemeClr val="dk1"/>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xmlns:r="http://schemas.openxmlformats.org/officeDocument/2006/relationships" name="RespectAbility Template Final">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Custom Design">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xmlns:r="http://schemas.openxmlformats.org/officeDocument/2006/relationships" name="1_RespectAbility Template Final">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