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84" r:id="rId4"/>
    <p:sldMasterId id="2147483685" r:id="rId5"/>
    <p:sldMasterId id="2147483686"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y="6858000" cx="9144000"/>
  <p:notesSz cx="6858000" cy="9296400"/>
  <p:embeddedFontLst>
    <p:embeddedFont>
      <p:font typeface="Arial Black"/>
      <p:regular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1DED92FC-1D72-4E01-9CCE-29B411A3180C}">
  <a:tblStyle styleId="{1DED92FC-1D72-4E01-9CCE-29B411A3180C}" styleName="Table_0"/>
</a:tblStyleLst>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font" Target="fonts/ArialBlack-regular.fntdata"/><Relationship Id="rId25" Type="http://schemas.openxmlformats.org/officeDocument/2006/relationships/slide" Target="slides/slide18.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65138"/>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 name="Shape 4"/>
          <p:cNvSpPr txBox="1"/>
          <p:nvPr>
            <p:ph idx="10" type="dt"/>
          </p:nvPr>
        </p:nvSpPr>
        <p:spPr>
          <a:xfrm>
            <a:off x="3884612" y="0"/>
            <a:ext cx="2971799" cy="465138"/>
          </a:xfrm>
          <a:prstGeom prst="rect">
            <a:avLst/>
          </a:prstGeom>
          <a:noFill/>
          <a:ln>
            <a:noFill/>
          </a:ln>
        </p:spPr>
        <p:txBody>
          <a:bodyPr anchorCtr="0" anchor="t" bIns="91425" lIns="91425" rIns="91425" tIns="91425"/>
          <a:lstStyle>
            <a:lvl1pPr indent="0" lvl="0" marL="0" marR="0" rtl="0" algn="r">
              <a:spcBef>
                <a:spcPts val="0"/>
              </a:spcBef>
              <a:spcAft>
                <a:spcPts val="0"/>
              </a:spcAft>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 name="Shape 5"/>
          <p:cNvSpPr/>
          <p:nvPr>
            <p:ph idx="3"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416425"/>
            <a:ext cx="5486399" cy="4183063"/>
          </a:xfrm>
          <a:prstGeom prst="rect">
            <a:avLst/>
          </a:prstGeom>
          <a:noFill/>
          <a:ln>
            <a:noFill/>
          </a:ln>
        </p:spPr>
        <p:txBody>
          <a:bodyPr anchorCtr="0" anchor="t" bIns="91425" lIns="91425" rIns="91425" tIns="91425"/>
          <a:lstStyle>
            <a:lvl1pPr indent="0" lvl="0" marL="0" marR="0" rtl="0" algn="l">
              <a:spcBef>
                <a:spcPts val="360"/>
              </a:spcBef>
              <a:spcAft>
                <a:spcPts val="0"/>
              </a:spcAft>
              <a:buNone/>
              <a:defRPr b="0" i="0" sz="1200" u="none" cap="none" strike="noStrike">
                <a:solidFill>
                  <a:schemeClr val="dk1"/>
                </a:solidFill>
                <a:latin typeface="Calibri"/>
                <a:ea typeface="Calibri"/>
                <a:cs typeface="Calibri"/>
                <a:sym typeface="Calibri"/>
              </a:defRPr>
            </a:lvl1pPr>
            <a:lvl2pPr indent="0" lvl="1" marL="457200" marR="0" rtl="0" algn="l">
              <a:spcBef>
                <a:spcPts val="360"/>
              </a:spcBef>
              <a:spcAft>
                <a:spcPts val="0"/>
              </a:spcAft>
              <a:buNone/>
              <a:defRPr b="0" i="0" sz="12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None/>
              <a:defRPr b="0" i="0" sz="1200" u="none" cap="none" strike="noStrike">
                <a:solidFill>
                  <a:schemeClr val="dk1"/>
                </a:solidFill>
                <a:latin typeface="Calibri"/>
                <a:ea typeface="Calibri"/>
                <a:cs typeface="Calibri"/>
                <a:sym typeface="Calibri"/>
              </a:defRPr>
            </a:lvl3pPr>
            <a:lvl4pPr indent="0" lvl="3" marL="1371600" marR="0" rtl="0" algn="l">
              <a:spcBef>
                <a:spcPts val="360"/>
              </a:spcBef>
              <a:spcAft>
                <a:spcPts val="0"/>
              </a:spcAft>
              <a:buNone/>
              <a:defRPr b="0" i="0" sz="1200" u="none" cap="none" strike="noStrike">
                <a:solidFill>
                  <a:schemeClr val="dk1"/>
                </a:solidFill>
                <a:latin typeface="Calibri"/>
                <a:ea typeface="Calibri"/>
                <a:cs typeface="Calibri"/>
                <a:sym typeface="Calibri"/>
              </a:defRPr>
            </a:lvl4pPr>
            <a:lvl5pPr indent="0" lvl="4" marL="1828800" marR="0" rtl="0" algn="l">
              <a:spcBef>
                <a:spcPts val="360"/>
              </a:spcBef>
              <a:spcAft>
                <a:spcPts val="0"/>
              </a:spcAft>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829675"/>
            <a:ext cx="2971799" cy="465138"/>
          </a:xfrm>
          <a:prstGeom prst="rect">
            <a:avLst/>
          </a:prstGeom>
          <a:noFill/>
          <a:ln>
            <a:noFill/>
          </a:ln>
        </p:spPr>
        <p:txBody>
          <a:bodyPr anchorCtr="0" anchor="b" bIns="91425" lIns="91425" rIns="91425" tIns="91425"/>
          <a:lstStyle>
            <a:lvl1pPr indent="0" lvl="0" marL="0" marR="0" rtl="0" algn="l">
              <a:spcBef>
                <a:spcPts val="0"/>
              </a:spcBef>
              <a:spcAft>
                <a:spcPts val="0"/>
              </a:spcAft>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 name="Shape 8"/>
          <p:cNvSpPr txBox="1"/>
          <p:nvPr>
            <p:ph idx="12" type="sldNum"/>
          </p:nvPr>
        </p:nvSpPr>
        <p:spPr>
          <a:xfrm>
            <a:off x="3884612" y="8829675"/>
            <a:ext cx="2971799" cy="465138"/>
          </a:xfrm>
          <a:prstGeom prst="rect">
            <a:avLst/>
          </a:prstGeom>
          <a:noFill/>
          <a:ln>
            <a:noFill/>
          </a:ln>
        </p:spPr>
        <p:txBody>
          <a:bodyPr anchorCtr="0" anchor="b" bIns="48000" lIns="96000" rIns="96000" tIns="48000">
            <a:noAutofit/>
          </a:bodyPr>
          <a:lstStyle/>
          <a:p>
            <a:pPr indent="0" lvl="0" marL="0" marR="0" rtl="0" algn="r">
              <a:spcBef>
                <a:spcPts val="0"/>
              </a:spcBef>
              <a:spcAft>
                <a:spcPts val="0"/>
              </a:spcAft>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222" name="Shape 222"/>
          <p:cNvSpPr txBox="1"/>
          <p:nvPr>
            <p:ph idx="1" type="body"/>
          </p:nvPr>
        </p:nvSpPr>
        <p:spPr>
          <a:xfrm>
            <a:off x="685800" y="4416425"/>
            <a:ext cx="5486399" cy="4183063"/>
          </a:xfrm>
          <a:prstGeom prst="rect">
            <a:avLst/>
          </a:prstGeom>
          <a:noFill/>
          <a:ln>
            <a:noFill/>
          </a:ln>
        </p:spPr>
        <p:txBody>
          <a:bodyPr anchorCtr="0" anchor="t" bIns="48000" lIns="96000" rIns="96000" tIns="48000">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Calibri"/>
              <a:ea typeface="Calibri"/>
              <a:cs typeface="Calibri"/>
              <a:sym typeface="Calibri"/>
            </a:endParaRPr>
          </a:p>
        </p:txBody>
      </p:sp>
      <p:sp>
        <p:nvSpPr>
          <p:cNvPr id="223" name="Shape 223"/>
          <p:cNvSpPr txBox="1"/>
          <p:nvPr>
            <p:ph idx="12" type="sldNum"/>
          </p:nvPr>
        </p:nvSpPr>
        <p:spPr>
          <a:xfrm>
            <a:off x="3884612" y="8829675"/>
            <a:ext cx="2971799" cy="465138"/>
          </a:xfrm>
          <a:prstGeom prst="rect">
            <a:avLst/>
          </a:prstGeom>
          <a:noFill/>
          <a:ln>
            <a:noFill/>
          </a:ln>
        </p:spPr>
        <p:txBody>
          <a:bodyPr anchorCtr="0" anchor="b" bIns="48000" lIns="96000" rIns="96000" tIns="48000">
            <a:noAutofit/>
          </a:bodyPr>
          <a:lstStyle/>
          <a:p>
            <a:pPr indent="0" lvl="0" marL="0" marR="0" rtl="0" algn="r">
              <a:spcBef>
                <a:spcPts val="0"/>
              </a:spcBef>
              <a:spcAft>
                <a:spcPts val="0"/>
              </a:spcAft>
              <a:buSzPct val="25000"/>
              <a:buNone/>
            </a:pPr>
            <a:fld id="{00000000-1234-1234-1234-123412341234}" type="slidenum">
              <a:rPr b="0" i="0" lang="en-US" sz="1200" u="none" cap="none" strike="noStrike">
                <a:solidFill>
                  <a:srgbClr val="000000"/>
                </a:solidFill>
                <a:latin typeface="Calibri"/>
                <a:ea typeface="Calibri"/>
                <a:cs typeface="Calibri"/>
                <a:sym typeface="Calibri"/>
              </a:rPr>
              <a:t>‹#›</a:t>
            </a:fld>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8" name="Shape 278"/>
        <p:cNvGrpSpPr/>
        <p:nvPr/>
      </p:nvGrpSpPr>
      <p:grpSpPr>
        <a:xfrm>
          <a:off x="0" y="0"/>
          <a:ext cx="0" cy="0"/>
          <a:chOff x="0" y="0"/>
          <a:chExt cx="0" cy="0"/>
        </a:xfrm>
      </p:grpSpPr>
      <p:sp>
        <p:nvSpPr>
          <p:cNvPr id="279" name="Shape 279"/>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280" name="Shape 280"/>
          <p:cNvSpPr txBox="1"/>
          <p:nvPr>
            <p:ph idx="1" type="body"/>
          </p:nvPr>
        </p:nvSpPr>
        <p:spPr>
          <a:xfrm>
            <a:off x="685800" y="4416425"/>
            <a:ext cx="5486399" cy="4183063"/>
          </a:xfrm>
          <a:prstGeom prst="rect">
            <a:avLst/>
          </a:prstGeom>
          <a:noFill/>
          <a:ln>
            <a:noFill/>
          </a:ln>
        </p:spPr>
        <p:txBody>
          <a:bodyPr anchorCtr="0" anchor="t" bIns="48000" lIns="96000" rIns="96000" tIns="48000">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Calibri"/>
              <a:ea typeface="Calibri"/>
              <a:cs typeface="Calibri"/>
              <a:sym typeface="Calibri"/>
            </a:endParaRPr>
          </a:p>
        </p:txBody>
      </p:sp>
      <p:sp>
        <p:nvSpPr>
          <p:cNvPr id="281" name="Shape 281"/>
          <p:cNvSpPr txBox="1"/>
          <p:nvPr>
            <p:ph idx="12" type="sldNum"/>
          </p:nvPr>
        </p:nvSpPr>
        <p:spPr>
          <a:xfrm>
            <a:off x="3884612" y="8829675"/>
            <a:ext cx="2971799" cy="465138"/>
          </a:xfrm>
          <a:prstGeom prst="rect">
            <a:avLst/>
          </a:prstGeom>
          <a:noFill/>
          <a:ln>
            <a:noFill/>
          </a:ln>
        </p:spPr>
        <p:txBody>
          <a:bodyPr anchorCtr="0" anchor="b" bIns="48000" lIns="96000" rIns="96000" tIns="48000">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5" name="Shape 285"/>
        <p:cNvGrpSpPr/>
        <p:nvPr/>
      </p:nvGrpSpPr>
      <p:grpSpPr>
        <a:xfrm>
          <a:off x="0" y="0"/>
          <a:ext cx="0" cy="0"/>
          <a:chOff x="0" y="0"/>
          <a:chExt cx="0" cy="0"/>
        </a:xfrm>
      </p:grpSpPr>
      <p:sp>
        <p:nvSpPr>
          <p:cNvPr id="286" name="Shape 286"/>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87" name="Shape 287"/>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2" name="Shape 292"/>
        <p:cNvGrpSpPr/>
        <p:nvPr/>
      </p:nvGrpSpPr>
      <p:grpSpPr>
        <a:xfrm>
          <a:off x="0" y="0"/>
          <a:ext cx="0" cy="0"/>
          <a:chOff x="0" y="0"/>
          <a:chExt cx="0" cy="0"/>
        </a:xfrm>
      </p:grpSpPr>
      <p:sp>
        <p:nvSpPr>
          <p:cNvPr id="293" name="Shape 293"/>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94" name="Shape 294"/>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8" name="Shape 298"/>
        <p:cNvGrpSpPr/>
        <p:nvPr/>
      </p:nvGrpSpPr>
      <p:grpSpPr>
        <a:xfrm>
          <a:off x="0" y="0"/>
          <a:ext cx="0" cy="0"/>
          <a:chOff x="0" y="0"/>
          <a:chExt cx="0" cy="0"/>
        </a:xfrm>
      </p:grpSpPr>
      <p:sp>
        <p:nvSpPr>
          <p:cNvPr id="299" name="Shape 299"/>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300" name="Shape 300"/>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4" name="Shape 304"/>
        <p:cNvGrpSpPr/>
        <p:nvPr/>
      </p:nvGrpSpPr>
      <p:grpSpPr>
        <a:xfrm>
          <a:off x="0" y="0"/>
          <a:ext cx="0" cy="0"/>
          <a:chOff x="0" y="0"/>
          <a:chExt cx="0" cy="0"/>
        </a:xfrm>
      </p:grpSpPr>
      <p:sp>
        <p:nvSpPr>
          <p:cNvPr id="305" name="Shape 305"/>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306" name="Shape 306"/>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0" name="Shape 310"/>
        <p:cNvGrpSpPr/>
        <p:nvPr/>
      </p:nvGrpSpPr>
      <p:grpSpPr>
        <a:xfrm>
          <a:off x="0" y="0"/>
          <a:ext cx="0" cy="0"/>
          <a:chOff x="0" y="0"/>
          <a:chExt cx="0" cy="0"/>
        </a:xfrm>
      </p:grpSpPr>
      <p:sp>
        <p:nvSpPr>
          <p:cNvPr id="311" name="Shape 311"/>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312" name="Shape 312"/>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8" name="Shape 318"/>
        <p:cNvGrpSpPr/>
        <p:nvPr/>
      </p:nvGrpSpPr>
      <p:grpSpPr>
        <a:xfrm>
          <a:off x="0" y="0"/>
          <a:ext cx="0" cy="0"/>
          <a:chOff x="0" y="0"/>
          <a:chExt cx="0" cy="0"/>
        </a:xfrm>
      </p:grpSpPr>
      <p:sp>
        <p:nvSpPr>
          <p:cNvPr id="319" name="Shape 319"/>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320" name="Shape 320"/>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4" name="Shape 324"/>
        <p:cNvGrpSpPr/>
        <p:nvPr/>
      </p:nvGrpSpPr>
      <p:grpSpPr>
        <a:xfrm>
          <a:off x="0" y="0"/>
          <a:ext cx="0" cy="0"/>
          <a:chOff x="0" y="0"/>
          <a:chExt cx="0" cy="0"/>
        </a:xfrm>
      </p:grpSpPr>
      <p:sp>
        <p:nvSpPr>
          <p:cNvPr id="325" name="Shape 325"/>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326" name="Shape 326"/>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3" name="Shape 333"/>
        <p:cNvGrpSpPr/>
        <p:nvPr/>
      </p:nvGrpSpPr>
      <p:grpSpPr>
        <a:xfrm>
          <a:off x="0" y="0"/>
          <a:ext cx="0" cy="0"/>
          <a:chOff x="0" y="0"/>
          <a:chExt cx="0" cy="0"/>
        </a:xfrm>
      </p:grpSpPr>
      <p:sp>
        <p:nvSpPr>
          <p:cNvPr id="334" name="Shape 334"/>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335" name="Shape 335"/>
          <p:cNvSpPr txBox="1"/>
          <p:nvPr>
            <p:ph idx="1" type="body"/>
          </p:nvPr>
        </p:nvSpPr>
        <p:spPr>
          <a:xfrm>
            <a:off x="685800" y="4416425"/>
            <a:ext cx="5486399" cy="4183063"/>
          </a:xfrm>
          <a:prstGeom prst="rect">
            <a:avLst/>
          </a:prstGeom>
          <a:noFill/>
          <a:ln>
            <a:noFill/>
          </a:ln>
        </p:spPr>
        <p:txBody>
          <a:bodyPr anchorCtr="0" anchor="t" bIns="48000" lIns="96000" rIns="96000" tIns="48000">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Calibri"/>
              <a:ea typeface="Calibri"/>
              <a:cs typeface="Calibri"/>
              <a:sym typeface="Calibri"/>
            </a:endParaRPr>
          </a:p>
        </p:txBody>
      </p:sp>
      <p:sp>
        <p:nvSpPr>
          <p:cNvPr id="336" name="Shape 336"/>
          <p:cNvSpPr txBox="1"/>
          <p:nvPr>
            <p:ph idx="12" type="sldNum"/>
          </p:nvPr>
        </p:nvSpPr>
        <p:spPr>
          <a:xfrm>
            <a:off x="3884612" y="8829675"/>
            <a:ext cx="2971799" cy="465138"/>
          </a:xfrm>
          <a:prstGeom prst="rect">
            <a:avLst/>
          </a:prstGeom>
          <a:noFill/>
          <a:ln>
            <a:noFill/>
          </a:ln>
        </p:spPr>
        <p:txBody>
          <a:bodyPr anchorCtr="0" anchor="b" bIns="48000" lIns="96000" rIns="96000" tIns="48000">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28" name="Shape 228"/>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34" name="Shape 234"/>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40" name="Shape 240"/>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7" name="Shape 247"/>
        <p:cNvGrpSpPr/>
        <p:nvPr/>
      </p:nvGrpSpPr>
      <p:grpSpPr>
        <a:xfrm>
          <a:off x="0" y="0"/>
          <a:ext cx="0" cy="0"/>
          <a:chOff x="0" y="0"/>
          <a:chExt cx="0" cy="0"/>
        </a:xfrm>
      </p:grpSpPr>
      <p:sp>
        <p:nvSpPr>
          <p:cNvPr id="248" name="Shape 248"/>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49" name="Shape 249"/>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3" name="Shape 253"/>
        <p:cNvGrpSpPr/>
        <p:nvPr/>
      </p:nvGrpSpPr>
      <p:grpSpPr>
        <a:xfrm>
          <a:off x="0" y="0"/>
          <a:ext cx="0" cy="0"/>
          <a:chOff x="0" y="0"/>
          <a:chExt cx="0" cy="0"/>
        </a:xfrm>
      </p:grpSpPr>
      <p:sp>
        <p:nvSpPr>
          <p:cNvPr id="254" name="Shape 254"/>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55" name="Shape 255"/>
          <p:cNvSpPr txBox="1"/>
          <p:nvPr>
            <p:ph idx="1" type="body"/>
          </p:nvPr>
        </p:nvSpPr>
        <p:spPr>
          <a:xfrm>
            <a:off x="685800" y="4416425"/>
            <a:ext cx="5486399" cy="4183063"/>
          </a:xfrm>
          <a:prstGeom prst="rect">
            <a:avLst/>
          </a:prstGeom>
          <a:noFill/>
          <a:ln>
            <a:noFill/>
          </a:ln>
        </p:spPr>
        <p:txBody>
          <a:bodyPr anchorCtr="0" anchor="t" bIns="48000" lIns="96000" rIns="96000" tIns="48000">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Calibri"/>
              <a:ea typeface="Calibri"/>
              <a:cs typeface="Calibri"/>
              <a:sym typeface="Calibri"/>
            </a:endParaRPr>
          </a:p>
        </p:txBody>
      </p:sp>
      <p:sp>
        <p:nvSpPr>
          <p:cNvPr id="256" name="Shape 256"/>
          <p:cNvSpPr txBox="1"/>
          <p:nvPr>
            <p:ph idx="12" type="sldNum"/>
          </p:nvPr>
        </p:nvSpPr>
        <p:spPr>
          <a:xfrm>
            <a:off x="3884612" y="8829675"/>
            <a:ext cx="2971799" cy="465138"/>
          </a:xfrm>
          <a:prstGeom prst="rect">
            <a:avLst/>
          </a:prstGeom>
          <a:noFill/>
          <a:ln>
            <a:noFill/>
          </a:ln>
        </p:spPr>
        <p:txBody>
          <a:bodyPr anchorCtr="0" anchor="b" bIns="48000" lIns="96000" rIns="96000" tIns="48000">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0" name="Shape 260"/>
        <p:cNvGrpSpPr/>
        <p:nvPr/>
      </p:nvGrpSpPr>
      <p:grpSpPr>
        <a:xfrm>
          <a:off x="0" y="0"/>
          <a:ext cx="0" cy="0"/>
          <a:chOff x="0" y="0"/>
          <a:chExt cx="0" cy="0"/>
        </a:xfrm>
      </p:grpSpPr>
      <p:sp>
        <p:nvSpPr>
          <p:cNvPr id="261" name="Shape 261"/>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62" name="Shape 262"/>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6" name="Shape 266"/>
        <p:cNvGrpSpPr/>
        <p:nvPr/>
      </p:nvGrpSpPr>
      <p:grpSpPr>
        <a:xfrm>
          <a:off x="0" y="0"/>
          <a:ext cx="0" cy="0"/>
          <a:chOff x="0" y="0"/>
          <a:chExt cx="0" cy="0"/>
        </a:xfrm>
      </p:grpSpPr>
      <p:sp>
        <p:nvSpPr>
          <p:cNvPr id="267" name="Shape 267"/>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68" name="Shape 268"/>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txBox="1"/>
          <p:nvPr>
            <p:ph idx="1" type="body"/>
          </p:nvPr>
        </p:nvSpPr>
        <p:spPr>
          <a:xfrm>
            <a:off x="685800" y="4416425"/>
            <a:ext cx="5486399" cy="4183063"/>
          </a:xfrm>
          <a:prstGeom prst="rect">
            <a:avLst/>
          </a:prstGeom>
        </p:spPr>
        <p:txBody>
          <a:bodyPr anchorCtr="0" anchor="t" bIns="91425" lIns="91425" rIns="91425" tIns="91425">
            <a:noAutofit/>
          </a:bodyPr>
          <a:lstStyle/>
          <a:p>
            <a:pPr lvl="0">
              <a:spcBef>
                <a:spcPts val="0"/>
              </a:spcBef>
              <a:buNone/>
            </a:pPr>
            <a:r>
              <a:t/>
            </a:r>
            <a:endParaRPr/>
          </a:p>
        </p:txBody>
      </p:sp>
      <p:sp>
        <p:nvSpPr>
          <p:cNvPr id="274" name="Shape 274"/>
          <p:cNvSpPr/>
          <p:nvPr>
            <p:ph idx="2" type="sldImg"/>
          </p:nvPr>
        </p:nvSpPr>
        <p:spPr>
          <a:xfrm>
            <a:off x="1106487" y="696912"/>
            <a:ext cx="4645024" cy="3484562"/>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2.png"/><Relationship Id="rId3" Type="http://schemas.openxmlformats.org/officeDocument/2006/relationships/image" Target="../media/image05.png"/><Relationship Id="rId4" Type="http://schemas.openxmlformats.org/officeDocument/2006/relationships/image" Target="../media/image00.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0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02.png"/><Relationship Id="rId3" Type="http://schemas.openxmlformats.org/officeDocument/2006/relationships/image" Target="../media/image05.png"/><Relationship Id="rId4" Type="http://schemas.openxmlformats.org/officeDocument/2006/relationships/image" Target="../media/image00.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RespectAbility Title Slide">
    <p:spTree>
      <p:nvGrpSpPr>
        <p:cNvPr id="13" name="Shape 13"/>
        <p:cNvGrpSpPr/>
        <p:nvPr/>
      </p:nvGrpSpPr>
      <p:grpSpPr>
        <a:xfrm>
          <a:off x="0" y="0"/>
          <a:ext cx="0" cy="0"/>
          <a:chOff x="0" y="0"/>
          <a:chExt cx="0" cy="0"/>
        </a:xfrm>
      </p:grpSpPr>
      <p:pic>
        <p:nvPicPr>
          <p:cNvPr id="14" name="Shape 14"/>
          <p:cNvPicPr preferRelativeResize="0"/>
          <p:nvPr/>
        </p:nvPicPr>
        <p:blipFill rotWithShape="1">
          <a:blip r:embed="rId2">
            <a:alphaModFix/>
          </a:blip>
          <a:srcRect b="0" l="0" r="0" t="0"/>
          <a:stretch/>
        </p:blipFill>
        <p:spPr>
          <a:xfrm>
            <a:off x="-96838" y="6303962"/>
            <a:ext cx="3419476" cy="650874"/>
          </a:xfrm>
          <a:prstGeom prst="rect">
            <a:avLst/>
          </a:prstGeom>
          <a:noFill/>
          <a:ln>
            <a:noFill/>
          </a:ln>
        </p:spPr>
      </p:pic>
      <p:sp>
        <p:nvSpPr>
          <p:cNvPr id="15" name="Shape 15"/>
          <p:cNvSpPr/>
          <p:nvPr/>
        </p:nvSpPr>
        <p:spPr>
          <a:xfrm>
            <a:off x="3276600" y="6400800"/>
            <a:ext cx="5867400" cy="457200"/>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16" name="Shape 16"/>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b="0" i="0" lang="en-US" sz="1800" u="none" cap="none" strike="noStrike">
                <a:solidFill>
                  <a:srgbClr val="003399"/>
                </a:solidFill>
                <a:latin typeface="Verdana"/>
                <a:ea typeface="Verdana"/>
                <a:cs typeface="Verdana"/>
                <a:sym typeface="Verdana"/>
              </a:rPr>
              <a:t>‹#›</a:t>
            </a:fld>
          </a:p>
        </p:txBody>
      </p:sp>
      <p:sp>
        <p:nvSpPr>
          <p:cNvPr id="17" name="Shape 17"/>
          <p:cNvSpPr/>
          <p:nvPr/>
        </p:nvSpPr>
        <p:spPr>
          <a:xfrm>
            <a:off x="0" y="6324600"/>
            <a:ext cx="9144000" cy="533399"/>
          </a:xfrm>
          <a:prstGeom prst="rect">
            <a:avLst/>
          </a:prstGeom>
          <a:solidFill>
            <a:schemeClr val="lt1"/>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pic>
        <p:nvPicPr>
          <p:cNvPr id="18" name="Shape 18"/>
          <p:cNvPicPr preferRelativeResize="0"/>
          <p:nvPr/>
        </p:nvPicPr>
        <p:blipFill rotWithShape="1">
          <a:blip r:embed="rId3">
            <a:alphaModFix/>
          </a:blip>
          <a:srcRect b="0" l="0" r="0" t="0"/>
          <a:stretch/>
        </p:blipFill>
        <p:spPr>
          <a:xfrm>
            <a:off x="3200400" y="0"/>
            <a:ext cx="2478088" cy="2105024"/>
          </a:xfrm>
          <a:prstGeom prst="rect">
            <a:avLst/>
          </a:prstGeom>
          <a:noFill/>
          <a:ln>
            <a:noFill/>
          </a:ln>
        </p:spPr>
      </p:pic>
      <p:pic>
        <p:nvPicPr>
          <p:cNvPr id="19" name="Shape 19"/>
          <p:cNvPicPr preferRelativeResize="0"/>
          <p:nvPr/>
        </p:nvPicPr>
        <p:blipFill rotWithShape="1">
          <a:blip r:embed="rId4">
            <a:alphaModFix/>
          </a:blip>
          <a:srcRect b="0" l="0" r="0" t="0"/>
          <a:stretch/>
        </p:blipFill>
        <p:spPr>
          <a:xfrm>
            <a:off x="304800" y="1981200"/>
            <a:ext cx="8621712" cy="1243012"/>
          </a:xfrm>
          <a:prstGeom prst="rect">
            <a:avLst/>
          </a:prstGeom>
          <a:noFill/>
          <a:ln>
            <a:noFill/>
          </a:ln>
        </p:spPr>
      </p:pic>
      <p:sp>
        <p:nvSpPr>
          <p:cNvPr id="20" name="Shape 20"/>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b="0" i="0" lang="en-US" sz="1800" u="none" cap="none" strike="noStrike">
                <a:solidFill>
                  <a:srgbClr val="000000"/>
                </a:solidFill>
                <a:latin typeface="Verdana"/>
                <a:ea typeface="Verdana"/>
                <a:cs typeface="Verdana"/>
                <a:sym typeface="Verdana"/>
              </a:rPr>
              <a:t>‹#›</a:t>
            </a:fld>
          </a:p>
        </p:txBody>
      </p:sp>
      <p:sp>
        <p:nvSpPr>
          <p:cNvPr id="21" name="Shape 21"/>
          <p:cNvSpPr txBox="1"/>
          <p:nvPr>
            <p:ph idx="1" type="subTitle"/>
          </p:nvPr>
        </p:nvSpPr>
        <p:spPr>
          <a:xfrm>
            <a:off x="1371600" y="4343401"/>
            <a:ext cx="6400799" cy="1066799"/>
          </a:xfrm>
          <a:prstGeom prst="rect">
            <a:avLst/>
          </a:prstGeom>
          <a:noFill/>
          <a:ln>
            <a:noFill/>
          </a:ln>
        </p:spPr>
        <p:txBody>
          <a:bodyPr anchorCtr="0" anchor="t" bIns="91425" lIns="91425" rIns="91425" tIns="91425"/>
          <a:lstStyle>
            <a:lvl1pPr indent="0" lvl="0" marL="0" marR="0" rtl="0" algn="ctr">
              <a:spcBef>
                <a:spcPts val="360"/>
              </a:spcBef>
              <a:spcAft>
                <a:spcPts val="0"/>
              </a:spcAft>
              <a:buClr>
                <a:srgbClr val="888888"/>
              </a:buClr>
              <a:buFont typeface="Noto Sans Symbols"/>
              <a:buNone/>
              <a:defRPr b="0" i="0" sz="18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Noto Sans Symbols"/>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Noto Sans Symbols"/>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Courier New"/>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Verdana"/>
                <a:ea typeface="Verdana"/>
                <a:cs typeface="Verdana"/>
                <a:sym typeface="Verdana"/>
              </a:defRPr>
            </a:lvl6pPr>
            <a:lvl7pPr indent="0" lvl="6" marL="2743200" marR="0" rtl="0" algn="ctr">
              <a:spcBef>
                <a:spcPts val="400"/>
              </a:spcBef>
              <a:buClr>
                <a:srgbClr val="888888"/>
              </a:buClr>
              <a:buFont typeface="Arial"/>
              <a:buNone/>
              <a:defRPr b="0" i="0" sz="2000" u="none" cap="none" strike="noStrike">
                <a:solidFill>
                  <a:srgbClr val="888888"/>
                </a:solidFill>
                <a:latin typeface="Verdana"/>
                <a:ea typeface="Verdana"/>
                <a:cs typeface="Verdana"/>
                <a:sym typeface="Verdana"/>
              </a:defRPr>
            </a:lvl7pPr>
            <a:lvl8pPr indent="0" lvl="7" marL="3200400" marR="0" rtl="0" algn="ctr">
              <a:spcBef>
                <a:spcPts val="400"/>
              </a:spcBef>
              <a:buClr>
                <a:srgbClr val="888888"/>
              </a:buClr>
              <a:buFont typeface="Arial"/>
              <a:buNone/>
              <a:defRPr b="0" i="0" sz="2000" u="none" cap="none" strike="noStrike">
                <a:solidFill>
                  <a:srgbClr val="888888"/>
                </a:solidFill>
                <a:latin typeface="Verdana"/>
                <a:ea typeface="Verdana"/>
                <a:cs typeface="Verdana"/>
                <a:sym typeface="Verdana"/>
              </a:defRPr>
            </a:lvl8pPr>
            <a:lvl9pPr indent="0" lvl="8" marL="3657600" marR="0" rtl="0" algn="ctr">
              <a:spcBef>
                <a:spcPts val="400"/>
              </a:spcBef>
              <a:buClr>
                <a:srgbClr val="888888"/>
              </a:buClr>
              <a:buFont typeface="Arial"/>
              <a:buNone/>
              <a:defRPr b="0" i="0" sz="2000" u="none" cap="none" strike="noStrike">
                <a:solidFill>
                  <a:srgbClr val="888888"/>
                </a:solidFill>
                <a:latin typeface="Verdana"/>
                <a:ea typeface="Verdana"/>
                <a:cs typeface="Verdana"/>
                <a:sym typeface="Verdana"/>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9" name="Shape 69"/>
        <p:cNvGrpSpPr/>
        <p:nvPr/>
      </p:nvGrpSpPr>
      <p:grpSpPr>
        <a:xfrm>
          <a:off x="0" y="0"/>
          <a:ext cx="0" cy="0"/>
          <a:chOff x="0" y="0"/>
          <a:chExt cx="0" cy="0"/>
        </a:xfrm>
      </p:grpSpPr>
      <p:sp>
        <p:nvSpPr>
          <p:cNvPr id="70" name="Shape 70"/>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71" name="Shape 71"/>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72" name="Shape 72"/>
          <p:cNvSpPr txBox="1"/>
          <p:nvPr>
            <p:ph type="title"/>
          </p:nvPr>
        </p:nvSpPr>
        <p:spPr>
          <a:xfrm>
            <a:off x="1792288" y="4800600"/>
            <a:ext cx="5486399" cy="566737"/>
          </a:xfrm>
          <a:prstGeom prst="rect">
            <a:avLst/>
          </a:prstGeom>
          <a:solidFill>
            <a:srgbClr val="003399"/>
          </a:solid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73" name="Shape 73"/>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Noto Sans Symbols"/>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Noto Sans Symbols"/>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Noto Sans Symbols"/>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Courier New"/>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Verdana"/>
                <a:ea typeface="Verdana"/>
                <a:cs typeface="Verdana"/>
                <a:sym typeface="Verdana"/>
              </a:defRPr>
            </a:lvl6pPr>
            <a:lvl7pPr indent="0" lvl="6" marL="2743200" marR="0" rtl="0" algn="l">
              <a:spcBef>
                <a:spcPts val="400"/>
              </a:spcBef>
              <a:buClr>
                <a:schemeClr val="dk1"/>
              </a:buClr>
              <a:buFont typeface="Arial"/>
              <a:buNone/>
              <a:defRPr b="0" i="0" sz="2000" u="none" cap="none" strike="noStrike">
                <a:solidFill>
                  <a:schemeClr val="dk1"/>
                </a:solidFill>
                <a:latin typeface="Verdana"/>
                <a:ea typeface="Verdana"/>
                <a:cs typeface="Verdana"/>
                <a:sym typeface="Verdana"/>
              </a:defRPr>
            </a:lvl7pPr>
            <a:lvl8pPr indent="0" lvl="7" marL="3200400" marR="0" rtl="0" algn="l">
              <a:spcBef>
                <a:spcPts val="400"/>
              </a:spcBef>
              <a:buClr>
                <a:schemeClr val="dk1"/>
              </a:buClr>
              <a:buFont typeface="Arial"/>
              <a:buNone/>
              <a:defRPr b="0" i="0" sz="2000" u="none" cap="none" strike="noStrike">
                <a:solidFill>
                  <a:schemeClr val="dk1"/>
                </a:solidFill>
                <a:latin typeface="Verdana"/>
                <a:ea typeface="Verdana"/>
                <a:cs typeface="Verdana"/>
                <a:sym typeface="Verdana"/>
              </a:defRPr>
            </a:lvl8pPr>
            <a:lvl9pPr indent="0" lvl="8" marL="3657600" marR="0" rtl="0" algn="l">
              <a:spcBef>
                <a:spcPts val="400"/>
              </a:spcBef>
              <a:buClr>
                <a:schemeClr val="dk1"/>
              </a:buClr>
              <a:buFont typeface="Arial"/>
              <a:buNone/>
              <a:defRPr b="0" i="0" sz="2000" u="none" cap="none" strike="noStrike">
                <a:solidFill>
                  <a:schemeClr val="dk1"/>
                </a:solidFill>
                <a:latin typeface="Verdana"/>
                <a:ea typeface="Verdana"/>
                <a:cs typeface="Verdana"/>
                <a:sym typeface="Verdana"/>
              </a:defRPr>
            </a:lvl9pPr>
          </a:lstStyle>
          <a:p/>
        </p:txBody>
      </p:sp>
      <p:sp>
        <p:nvSpPr>
          <p:cNvPr id="74" name="Shape 74"/>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Noto Sans Symbols"/>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Noto Sans Symbols"/>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Noto Sans Symbols"/>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Courier New"/>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6pPr>
            <a:lvl7pPr indent="0" lvl="6" marL="27432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7pPr>
            <a:lvl8pPr indent="0" lvl="7" marL="32004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8pPr>
            <a:lvl9pPr indent="0" lvl="8" marL="36576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77" name="Shape 77"/>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78" name="Shape 78"/>
          <p:cNvSpPr/>
          <p:nvPr/>
        </p:nvSpPr>
        <p:spPr>
          <a:xfrm>
            <a:off x="0" y="1143000"/>
            <a:ext cx="9144000"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79" name="Shape 79"/>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80" name="Shape 80"/>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83" name="Shape 83"/>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84" name="Shape 84"/>
          <p:cNvSpPr txBox="1"/>
          <p:nvPr>
            <p:ph type="title"/>
          </p:nvPr>
        </p:nvSpPr>
        <p:spPr>
          <a:xfrm rot="5400000">
            <a:off x="4732337" y="2171700"/>
            <a:ext cx="5851525" cy="20574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85" name="Shape 85"/>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p:spTree>
      <p:nvGrpSpPr>
        <p:cNvPr id="86" name="Shape 86"/>
        <p:cNvGrpSpPr/>
        <p:nvPr/>
      </p:nvGrpSpPr>
      <p:grpSpPr>
        <a:xfrm>
          <a:off x="0" y="0"/>
          <a:ext cx="0" cy="0"/>
          <a:chOff x="0" y="0"/>
          <a:chExt cx="0" cy="0"/>
        </a:xfrm>
      </p:grpSpPr>
      <p:sp>
        <p:nvSpPr>
          <p:cNvPr id="87" name="Shape 87"/>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88" name="Shape 88"/>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89" name="Shape 89"/>
          <p:cNvSpPr/>
          <p:nvPr/>
        </p:nvSpPr>
        <p:spPr>
          <a:xfrm>
            <a:off x="0" y="1143000"/>
            <a:ext cx="9144000"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90" name="Shape 90"/>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00" name="Shape 100"/>
        <p:cNvGrpSpPr/>
        <p:nvPr/>
      </p:nvGrpSpPr>
      <p:grpSpPr>
        <a:xfrm>
          <a:off x="0" y="0"/>
          <a:ext cx="0" cy="0"/>
          <a:chOff x="0" y="0"/>
          <a:chExt cx="0" cy="0"/>
        </a:xfrm>
      </p:grpSpPr>
      <p:sp>
        <p:nvSpPr>
          <p:cNvPr id="101" name="Shape 101"/>
          <p:cNvSpPr txBox="1"/>
          <p:nvPr>
            <p:ph type="title"/>
          </p:nvPr>
        </p:nvSpPr>
        <p:spPr>
          <a:xfrm>
            <a:off x="944562" y="1050925"/>
            <a:ext cx="8199437"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02" name="Shape 102"/>
          <p:cNvSpPr txBox="1"/>
          <p:nvPr>
            <p:ph idx="1" type="body"/>
          </p:nvPr>
        </p:nvSpPr>
        <p:spPr>
          <a:xfrm>
            <a:off x="1295400" y="2209800"/>
            <a:ext cx="7696199" cy="384016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3" name="Shape 103"/>
        <p:cNvGrpSpPr/>
        <p:nvPr/>
      </p:nvGrpSpPr>
      <p:grpSpPr>
        <a:xfrm>
          <a:off x="0" y="0"/>
          <a:ext cx="0" cy="0"/>
          <a:chOff x="0" y="0"/>
          <a:chExt cx="0" cy="0"/>
        </a:xfrm>
      </p:grpSpPr>
      <p:sp>
        <p:nvSpPr>
          <p:cNvPr id="104" name="Shape 104"/>
          <p:cNvSpPr txBox="1"/>
          <p:nvPr>
            <p:ph type="title"/>
          </p:nvPr>
        </p:nvSpPr>
        <p:spPr>
          <a:xfrm>
            <a:off x="944562" y="1050925"/>
            <a:ext cx="8199437"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05" name="Shape 105"/>
        <p:cNvGrpSpPr/>
        <p:nvPr/>
      </p:nvGrpSpPr>
      <p:grpSpPr>
        <a:xfrm>
          <a:off x="0" y="0"/>
          <a:ext cx="0" cy="0"/>
          <a:chOff x="0" y="0"/>
          <a:chExt cx="0" cy="0"/>
        </a:xfrm>
      </p:grpSpPr>
      <p:pic>
        <p:nvPicPr>
          <p:cNvPr descr="IVRSlogo(240px)" id="106" name="Shape 106"/>
          <p:cNvPicPr preferRelativeResize="0"/>
          <p:nvPr/>
        </p:nvPicPr>
        <p:blipFill rotWithShape="1">
          <a:blip r:embed="rId2">
            <a:alphaModFix/>
          </a:blip>
          <a:srcRect b="0" l="0" r="0" t="0"/>
          <a:stretch/>
        </p:blipFill>
        <p:spPr>
          <a:xfrm>
            <a:off x="258762" y="184150"/>
            <a:ext cx="2362200" cy="1003300"/>
          </a:xfrm>
          <a:prstGeom prst="rect">
            <a:avLst/>
          </a:prstGeom>
          <a:noFill/>
          <a:ln>
            <a:noFill/>
          </a:ln>
        </p:spPr>
      </p:pic>
      <p:cxnSp>
        <p:nvCxnSpPr>
          <p:cNvPr id="107" name="Shape 107"/>
          <p:cNvCxnSpPr/>
          <p:nvPr/>
        </p:nvCxnSpPr>
        <p:spPr>
          <a:xfrm>
            <a:off x="0" y="1050925"/>
            <a:ext cx="9144000" cy="0"/>
          </a:xfrm>
          <a:prstGeom prst="straightConnector1">
            <a:avLst/>
          </a:prstGeom>
          <a:noFill/>
          <a:ln cap="flat" cmpd="sng" w="22225">
            <a:solidFill>
              <a:srgbClr val="003399"/>
            </a:solidFill>
            <a:prstDash val="solid"/>
            <a:round/>
            <a:headEnd len="med" w="med" type="none"/>
            <a:tailEnd len="med" w="med" type="none"/>
          </a:ln>
        </p:spPr>
      </p:cxnSp>
      <p:cxnSp>
        <p:nvCxnSpPr>
          <p:cNvPr id="108" name="Shape 108"/>
          <p:cNvCxnSpPr/>
          <p:nvPr/>
        </p:nvCxnSpPr>
        <p:spPr>
          <a:xfrm>
            <a:off x="0" y="944562"/>
            <a:ext cx="9144000" cy="0"/>
          </a:xfrm>
          <a:prstGeom prst="straightConnector1">
            <a:avLst/>
          </a:prstGeom>
          <a:noFill/>
          <a:ln cap="flat" cmpd="sng" w="22225">
            <a:solidFill>
              <a:srgbClr val="003399"/>
            </a:solidFill>
            <a:prstDash val="solid"/>
            <a:round/>
            <a:headEnd len="med" w="med" type="none"/>
            <a:tailEnd len="med" w="med" type="none"/>
          </a:ln>
        </p:spPr>
      </p:cxnSp>
      <p:cxnSp>
        <p:nvCxnSpPr>
          <p:cNvPr id="109" name="Shape 109"/>
          <p:cNvCxnSpPr/>
          <p:nvPr/>
        </p:nvCxnSpPr>
        <p:spPr>
          <a:xfrm>
            <a:off x="1065212" y="0"/>
            <a:ext cx="0" cy="6858000"/>
          </a:xfrm>
          <a:prstGeom prst="straightConnector1">
            <a:avLst/>
          </a:prstGeom>
          <a:noFill/>
          <a:ln cap="flat" cmpd="sng" w="19050">
            <a:solidFill>
              <a:srgbClr val="00CCFF"/>
            </a:solidFill>
            <a:prstDash val="solid"/>
            <a:round/>
            <a:headEnd len="med" w="med" type="none"/>
            <a:tailEnd len="med" w="med" type="none"/>
          </a:ln>
        </p:spPr>
      </p:cxnSp>
      <p:cxnSp>
        <p:nvCxnSpPr>
          <p:cNvPr id="110" name="Shape 110"/>
          <p:cNvCxnSpPr/>
          <p:nvPr/>
        </p:nvCxnSpPr>
        <p:spPr>
          <a:xfrm>
            <a:off x="944562" y="0"/>
            <a:ext cx="0" cy="6858000"/>
          </a:xfrm>
          <a:prstGeom prst="straightConnector1">
            <a:avLst/>
          </a:prstGeom>
          <a:noFill/>
          <a:ln cap="flat" cmpd="sng" w="19050">
            <a:solidFill>
              <a:srgbClr val="00CCFF"/>
            </a:solidFill>
            <a:prstDash val="solid"/>
            <a:round/>
            <a:headEnd len="med" w="med" type="none"/>
            <a:tailEnd len="med" w="med" type="none"/>
          </a:ln>
        </p:spPr>
      </p:cxnSp>
      <p:sp>
        <p:nvSpPr>
          <p:cNvPr id="111" name="Shape 111"/>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12" name="Shape 112"/>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13" name="Shape 113"/>
        <p:cNvGrpSpPr/>
        <p:nvPr/>
      </p:nvGrpSpPr>
      <p:grpSpPr>
        <a:xfrm>
          <a:off x="0" y="0"/>
          <a:ext cx="0" cy="0"/>
          <a:chOff x="0" y="0"/>
          <a:chExt cx="0" cy="0"/>
        </a:xfrm>
      </p:grpSpPr>
      <p:sp>
        <p:nvSpPr>
          <p:cNvPr id="114" name="Shape 114"/>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15" name="Shape 115"/>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6" name="Shape 116"/>
        <p:cNvGrpSpPr/>
        <p:nvPr/>
      </p:nvGrpSpPr>
      <p:grpSpPr>
        <a:xfrm>
          <a:off x="0" y="0"/>
          <a:ext cx="0" cy="0"/>
          <a:chOff x="0" y="0"/>
          <a:chExt cx="0" cy="0"/>
        </a:xfrm>
      </p:grpSpPr>
      <p:sp>
        <p:nvSpPr>
          <p:cNvPr id="117" name="Shape 117"/>
          <p:cNvSpPr txBox="1"/>
          <p:nvPr>
            <p:ph type="title"/>
          </p:nvPr>
        </p:nvSpPr>
        <p:spPr>
          <a:xfrm>
            <a:off x="944562" y="1050925"/>
            <a:ext cx="8199437"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18" name="Shape 118"/>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119" name="Shape 119"/>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20" name="Shape 120"/>
        <p:cNvGrpSpPr/>
        <p:nvPr/>
      </p:nvGrpSpPr>
      <p:grpSpPr>
        <a:xfrm>
          <a:off x="0" y="0"/>
          <a:ext cx="0" cy="0"/>
          <a:chOff x="0" y="0"/>
          <a:chExt cx="0" cy="0"/>
        </a:xfrm>
      </p:grpSpPr>
      <p:sp>
        <p:nvSpPr>
          <p:cNvPr id="121" name="Shape 121"/>
          <p:cNvSpPr txBox="1"/>
          <p:nvPr>
            <p:ph type="title"/>
          </p:nvPr>
        </p:nvSpPr>
        <p:spPr>
          <a:xfrm>
            <a:off x="944562" y="1050925"/>
            <a:ext cx="8199437"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22" name="Shape 122"/>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123" name="Shape 123"/>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124" name="Shape 124"/>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125" name="Shape 125"/>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and Content">
    <p:spTree>
      <p:nvGrpSpPr>
        <p:cNvPr id="22" name="Shape 22"/>
        <p:cNvGrpSpPr/>
        <p:nvPr/>
      </p:nvGrpSpPr>
      <p:grpSpPr>
        <a:xfrm>
          <a:off x="0" y="0"/>
          <a:ext cx="0" cy="0"/>
          <a:chOff x="0" y="0"/>
          <a:chExt cx="0" cy="0"/>
        </a:xfrm>
      </p:grpSpPr>
      <p:sp>
        <p:nvSpPr>
          <p:cNvPr id="23" name="Shape 23"/>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24" name="Shape 24"/>
          <p:cNvSpPr txBox="1"/>
          <p:nvPr>
            <p:ph idx="1" type="body"/>
          </p:nvPr>
        </p:nvSpPr>
        <p:spPr>
          <a:xfrm>
            <a:off x="533400" y="1371600"/>
            <a:ext cx="6629400" cy="3962399"/>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
        <p:nvSpPr>
          <p:cNvPr id="25" name="Shape 25"/>
          <p:cNvSpPr txBox="1"/>
          <p:nvPr>
            <p:ph idx="12" type="sldNum"/>
          </p:nvPr>
        </p:nvSpPr>
        <p:spPr>
          <a:xfrm>
            <a:off x="7772400" y="6400800"/>
            <a:ext cx="533399" cy="1523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b="0" i="0" lang="en-US" sz="1800" u="none" cap="none" strike="noStrike">
                <a:solidFill>
                  <a:schemeClr val="dk1"/>
                </a:solidFill>
                <a:latin typeface="Arial"/>
                <a:ea typeface="Arial"/>
                <a:cs typeface="Arial"/>
                <a:sym typeface="Arial"/>
              </a:rPr>
              <a:t>‹#›</a:t>
            </a:fld>
          </a:p>
        </p:txBody>
      </p:sp>
      <p:sp>
        <p:nvSpPr>
          <p:cNvPr id="26" name="Shape 26"/>
          <p:cNvSpPr txBox="1"/>
          <p:nvPr>
            <p:ph idx="10" type="dt"/>
          </p:nvPr>
        </p:nvSpPr>
        <p:spPr>
          <a:xfrm>
            <a:off x="4876800" y="6426200"/>
            <a:ext cx="2819400" cy="127000"/>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8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7" name="Shape 27"/>
          <p:cNvSpPr txBox="1"/>
          <p:nvPr>
            <p:ph idx="11" type="ftr"/>
          </p:nvPr>
        </p:nvSpPr>
        <p:spPr>
          <a:xfrm>
            <a:off x="4875212" y="6296025"/>
            <a:ext cx="2820987" cy="152399"/>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8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26" name="Shape 126"/>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127" name="Shape 127"/>
        <p:cNvGrpSpPr/>
        <p:nvPr/>
      </p:nvGrpSpPr>
      <p:grpSpPr>
        <a:xfrm>
          <a:off x="0" y="0"/>
          <a:ext cx="0" cy="0"/>
          <a:chOff x="0" y="0"/>
          <a:chExt cx="0" cy="0"/>
        </a:xfrm>
      </p:grpSpPr>
      <p:sp>
        <p:nvSpPr>
          <p:cNvPr id="128" name="Shape 128"/>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29" name="Shape 129"/>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30" name="Shape 130"/>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31" name="Shape 131"/>
          <p:cNvSpPr txBox="1"/>
          <p:nvPr>
            <p:ph idx="10" type="dt"/>
          </p:nvPr>
        </p:nvSpPr>
        <p:spPr>
          <a:xfrm>
            <a:off x="457200" y="6356350"/>
            <a:ext cx="2133599" cy="3651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2" name="Shape 132"/>
          <p:cNvSpPr txBox="1"/>
          <p:nvPr>
            <p:ph idx="11" type="ftr"/>
          </p:nvPr>
        </p:nvSpPr>
        <p:spPr>
          <a:xfrm>
            <a:off x="3124200" y="6356350"/>
            <a:ext cx="2895600" cy="3651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3" name="Shape 133"/>
          <p:cNvSpPr txBox="1"/>
          <p:nvPr>
            <p:ph idx="12" type="sldNum"/>
          </p:nvPr>
        </p:nvSpPr>
        <p:spPr>
          <a:xfrm>
            <a:off x="6553200" y="6356350"/>
            <a:ext cx="2133599" cy="365125"/>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chemeClr val="dk1"/>
                </a:solidFill>
                <a:latin typeface="Arial"/>
                <a:ea typeface="Arial"/>
                <a:cs typeface="Arial"/>
                <a:sym typeface="Arial"/>
              </a:rPr>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134" name="Shape 134"/>
        <p:cNvGrpSpPr/>
        <p:nvPr/>
      </p:nvGrpSpPr>
      <p:grpSpPr>
        <a:xfrm>
          <a:off x="0" y="0"/>
          <a:ext cx="0" cy="0"/>
          <a:chOff x="0" y="0"/>
          <a:chExt cx="0" cy="0"/>
        </a:xfrm>
      </p:grpSpPr>
      <p:sp>
        <p:nvSpPr>
          <p:cNvPr id="135" name="Shape 135"/>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36" name="Shape 136"/>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137" name="Shape 13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38" name="Shape 138"/>
          <p:cNvSpPr txBox="1"/>
          <p:nvPr>
            <p:ph idx="10" type="dt"/>
          </p:nvPr>
        </p:nvSpPr>
        <p:spPr>
          <a:xfrm>
            <a:off x="457200" y="6356350"/>
            <a:ext cx="2133599" cy="3651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9" name="Shape 139"/>
          <p:cNvSpPr txBox="1"/>
          <p:nvPr>
            <p:ph idx="11" type="ftr"/>
          </p:nvPr>
        </p:nvSpPr>
        <p:spPr>
          <a:xfrm>
            <a:off x="3124200" y="6356350"/>
            <a:ext cx="2895600" cy="3651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0" name="Shape 140"/>
          <p:cNvSpPr txBox="1"/>
          <p:nvPr>
            <p:ph idx="12" type="sldNum"/>
          </p:nvPr>
        </p:nvSpPr>
        <p:spPr>
          <a:xfrm>
            <a:off x="6553200" y="6356350"/>
            <a:ext cx="2133599" cy="365125"/>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chemeClr val="dk1"/>
                </a:solidFill>
                <a:latin typeface="Arial"/>
                <a:ea typeface="Arial"/>
                <a:cs typeface="Arial"/>
                <a:sym typeface="Arial"/>
              </a:rPr>
              <a:t>‹#›</a:t>
            </a:fld>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41" name="Shape 141"/>
        <p:cNvGrpSpPr/>
        <p:nvPr/>
      </p:nvGrpSpPr>
      <p:grpSpPr>
        <a:xfrm>
          <a:off x="0" y="0"/>
          <a:ext cx="0" cy="0"/>
          <a:chOff x="0" y="0"/>
          <a:chExt cx="0" cy="0"/>
        </a:xfrm>
      </p:grpSpPr>
      <p:sp>
        <p:nvSpPr>
          <p:cNvPr id="142" name="Shape 142"/>
          <p:cNvSpPr txBox="1"/>
          <p:nvPr>
            <p:ph type="title"/>
          </p:nvPr>
        </p:nvSpPr>
        <p:spPr>
          <a:xfrm>
            <a:off x="944562" y="1050925"/>
            <a:ext cx="8199437"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43" name="Shape 143"/>
          <p:cNvSpPr txBox="1"/>
          <p:nvPr>
            <p:ph idx="1" type="body"/>
          </p:nvPr>
        </p:nvSpPr>
        <p:spPr>
          <a:xfrm rot="5400000">
            <a:off x="3048000" y="106363"/>
            <a:ext cx="3840162" cy="8047036"/>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44" name="Shape 144"/>
          <p:cNvSpPr txBox="1"/>
          <p:nvPr>
            <p:ph idx="10" type="dt"/>
          </p:nvPr>
        </p:nvSpPr>
        <p:spPr>
          <a:xfrm>
            <a:off x="457200" y="6356350"/>
            <a:ext cx="2133599" cy="3651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5" name="Shape 145"/>
          <p:cNvSpPr txBox="1"/>
          <p:nvPr>
            <p:ph idx="11" type="ftr"/>
          </p:nvPr>
        </p:nvSpPr>
        <p:spPr>
          <a:xfrm>
            <a:off x="3124200" y="6356350"/>
            <a:ext cx="2895600" cy="3651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6" name="Shape 146"/>
          <p:cNvSpPr txBox="1"/>
          <p:nvPr>
            <p:ph idx="12" type="sldNum"/>
          </p:nvPr>
        </p:nvSpPr>
        <p:spPr>
          <a:xfrm>
            <a:off x="6553200" y="6356350"/>
            <a:ext cx="2133599" cy="365125"/>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chemeClr val="dk1"/>
                </a:solidFill>
                <a:latin typeface="Arial"/>
                <a:ea typeface="Arial"/>
                <a:cs typeface="Arial"/>
                <a:sym typeface="Arial"/>
              </a:rPr>
              <a:t>‹#›</a:t>
            </a:fl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47" name="Shape 147"/>
        <p:cNvGrpSpPr/>
        <p:nvPr/>
      </p:nvGrpSpPr>
      <p:grpSpPr>
        <a:xfrm>
          <a:off x="0" y="0"/>
          <a:ext cx="0" cy="0"/>
          <a:chOff x="0" y="0"/>
          <a:chExt cx="0" cy="0"/>
        </a:xfrm>
      </p:grpSpPr>
      <p:sp>
        <p:nvSpPr>
          <p:cNvPr id="148" name="Shape 148"/>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49" name="Shape 149"/>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50" name="Shape 150"/>
          <p:cNvSpPr txBox="1"/>
          <p:nvPr>
            <p:ph idx="10" type="dt"/>
          </p:nvPr>
        </p:nvSpPr>
        <p:spPr>
          <a:xfrm>
            <a:off x="457200" y="6356350"/>
            <a:ext cx="2133599" cy="3651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51" name="Shape 151"/>
          <p:cNvSpPr txBox="1"/>
          <p:nvPr>
            <p:ph idx="11" type="ftr"/>
          </p:nvPr>
        </p:nvSpPr>
        <p:spPr>
          <a:xfrm>
            <a:off x="3124200" y="6356350"/>
            <a:ext cx="2895600" cy="3651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52" name="Shape 152"/>
          <p:cNvSpPr txBox="1"/>
          <p:nvPr>
            <p:ph idx="12" type="sldNum"/>
          </p:nvPr>
        </p:nvSpPr>
        <p:spPr>
          <a:xfrm>
            <a:off x="6553200" y="6356350"/>
            <a:ext cx="2133599" cy="365125"/>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chemeClr val="dk1"/>
                </a:solidFill>
                <a:latin typeface="Arial"/>
                <a:ea typeface="Arial"/>
                <a:cs typeface="Arial"/>
                <a:sym typeface="Arial"/>
              </a:rPr>
              <a:t>‹#›</a:t>
            </a:fld>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57" name="Shape 157"/>
        <p:cNvGrpSpPr/>
        <p:nvPr/>
      </p:nvGrpSpPr>
      <p:grpSpPr>
        <a:xfrm>
          <a:off x="0" y="0"/>
          <a:ext cx="0" cy="0"/>
          <a:chOff x="0" y="0"/>
          <a:chExt cx="0" cy="0"/>
        </a:xfrm>
      </p:grpSpPr>
      <p:sp>
        <p:nvSpPr>
          <p:cNvPr id="158" name="Shape 158"/>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59" name="Shape 159"/>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60" name="Shape 160"/>
          <p:cNvSpPr/>
          <p:nvPr/>
        </p:nvSpPr>
        <p:spPr>
          <a:xfrm>
            <a:off x="-4763" y="1066800"/>
            <a:ext cx="9144001"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161" name="Shape 161"/>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162" name="Shape 162"/>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Noto Sans Symbols"/>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Noto Sans Symbols"/>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Courier New"/>
              <a:buChar char="o"/>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9pPr>
          </a:lstStyle>
          <a:p/>
        </p:txBody>
      </p:sp>
      <p:sp>
        <p:nvSpPr>
          <p:cNvPr id="163" name="Shape 163"/>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Noto Sans Symbols"/>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Noto Sans Symbols"/>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Courier New"/>
              <a:buChar char="o"/>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RespectAbility Title Slide">
    <p:spTree>
      <p:nvGrpSpPr>
        <p:cNvPr id="164" name="Shape 164"/>
        <p:cNvGrpSpPr/>
        <p:nvPr/>
      </p:nvGrpSpPr>
      <p:grpSpPr>
        <a:xfrm>
          <a:off x="0" y="0"/>
          <a:ext cx="0" cy="0"/>
          <a:chOff x="0" y="0"/>
          <a:chExt cx="0" cy="0"/>
        </a:xfrm>
      </p:grpSpPr>
      <p:pic>
        <p:nvPicPr>
          <p:cNvPr id="165" name="Shape 165"/>
          <p:cNvPicPr preferRelativeResize="0"/>
          <p:nvPr/>
        </p:nvPicPr>
        <p:blipFill rotWithShape="1">
          <a:blip r:embed="rId2">
            <a:alphaModFix/>
          </a:blip>
          <a:srcRect b="0" l="0" r="0" t="0"/>
          <a:stretch/>
        </p:blipFill>
        <p:spPr>
          <a:xfrm>
            <a:off x="-96838" y="6303962"/>
            <a:ext cx="3419476" cy="650874"/>
          </a:xfrm>
          <a:prstGeom prst="rect">
            <a:avLst/>
          </a:prstGeom>
          <a:noFill/>
          <a:ln>
            <a:noFill/>
          </a:ln>
        </p:spPr>
      </p:pic>
      <p:sp>
        <p:nvSpPr>
          <p:cNvPr id="166" name="Shape 166"/>
          <p:cNvSpPr/>
          <p:nvPr/>
        </p:nvSpPr>
        <p:spPr>
          <a:xfrm>
            <a:off x="3276600" y="6400800"/>
            <a:ext cx="5867400" cy="457200"/>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167" name="Shape 167"/>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68" name="Shape 168"/>
          <p:cNvSpPr/>
          <p:nvPr/>
        </p:nvSpPr>
        <p:spPr>
          <a:xfrm>
            <a:off x="0" y="6324600"/>
            <a:ext cx="9144000" cy="533399"/>
          </a:xfrm>
          <a:prstGeom prst="rect">
            <a:avLst/>
          </a:prstGeom>
          <a:solidFill>
            <a:schemeClr val="lt1"/>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pic>
        <p:nvPicPr>
          <p:cNvPr id="169" name="Shape 169"/>
          <p:cNvPicPr preferRelativeResize="0"/>
          <p:nvPr/>
        </p:nvPicPr>
        <p:blipFill rotWithShape="1">
          <a:blip r:embed="rId3">
            <a:alphaModFix/>
          </a:blip>
          <a:srcRect b="0" l="0" r="0" t="0"/>
          <a:stretch/>
        </p:blipFill>
        <p:spPr>
          <a:xfrm>
            <a:off x="2782888" y="71438"/>
            <a:ext cx="3505200" cy="2976561"/>
          </a:xfrm>
          <a:prstGeom prst="rect">
            <a:avLst/>
          </a:prstGeom>
          <a:noFill/>
          <a:ln>
            <a:noFill/>
          </a:ln>
        </p:spPr>
      </p:pic>
      <p:pic>
        <p:nvPicPr>
          <p:cNvPr id="170" name="Shape 170"/>
          <p:cNvPicPr preferRelativeResize="0"/>
          <p:nvPr/>
        </p:nvPicPr>
        <p:blipFill rotWithShape="1">
          <a:blip r:embed="rId4">
            <a:alphaModFix/>
          </a:blip>
          <a:srcRect b="0" l="0" r="0" t="0"/>
          <a:stretch/>
        </p:blipFill>
        <p:spPr>
          <a:xfrm>
            <a:off x="0" y="2819400"/>
            <a:ext cx="9144000" cy="1317624"/>
          </a:xfrm>
          <a:prstGeom prst="rect">
            <a:avLst/>
          </a:prstGeom>
          <a:noFill/>
          <a:ln>
            <a:noFill/>
          </a:ln>
        </p:spPr>
      </p:pic>
      <p:sp>
        <p:nvSpPr>
          <p:cNvPr id="171" name="Shape 171"/>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0000"/>
                </a:solidFill>
                <a:latin typeface="Verdana"/>
                <a:ea typeface="Verdana"/>
                <a:cs typeface="Verdana"/>
                <a:sym typeface="Verdana"/>
              </a:rPr>
              <a:t>‹#›</a:t>
            </a:fld>
          </a:p>
        </p:txBody>
      </p:sp>
      <p:sp>
        <p:nvSpPr>
          <p:cNvPr id="172" name="Shape 172"/>
          <p:cNvSpPr txBox="1"/>
          <p:nvPr>
            <p:ph idx="1" type="subTitle"/>
          </p:nvPr>
        </p:nvSpPr>
        <p:spPr>
          <a:xfrm>
            <a:off x="1371600" y="4343401"/>
            <a:ext cx="6400799" cy="1066799"/>
          </a:xfrm>
          <a:prstGeom prst="rect">
            <a:avLst/>
          </a:prstGeom>
          <a:noFill/>
          <a:ln>
            <a:noFill/>
          </a:ln>
        </p:spPr>
        <p:txBody>
          <a:bodyPr anchorCtr="0" anchor="t" bIns="91425" lIns="91425" rIns="91425" tIns="91425"/>
          <a:lstStyle>
            <a:lvl1pPr indent="0" lvl="0" marL="0" marR="0" rtl="0" algn="ctr">
              <a:spcBef>
                <a:spcPts val="360"/>
              </a:spcBef>
              <a:spcAft>
                <a:spcPts val="0"/>
              </a:spcAft>
              <a:buClr>
                <a:srgbClr val="888888"/>
              </a:buClr>
              <a:buFont typeface="Noto Sans Symbols"/>
              <a:buNone/>
              <a:defRPr b="0" i="0" sz="18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Noto Sans Symbols"/>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Noto Sans Symbols"/>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Courier New"/>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Verdana"/>
                <a:ea typeface="Verdana"/>
                <a:cs typeface="Verdana"/>
                <a:sym typeface="Verdana"/>
              </a:defRPr>
            </a:lvl6pPr>
            <a:lvl7pPr indent="0" lvl="6" marL="2743200" marR="0" rtl="0" algn="ctr">
              <a:spcBef>
                <a:spcPts val="400"/>
              </a:spcBef>
              <a:buClr>
                <a:srgbClr val="888888"/>
              </a:buClr>
              <a:buFont typeface="Arial"/>
              <a:buNone/>
              <a:defRPr b="0" i="0" sz="2000" u="none" cap="none" strike="noStrike">
                <a:solidFill>
                  <a:srgbClr val="888888"/>
                </a:solidFill>
                <a:latin typeface="Verdana"/>
                <a:ea typeface="Verdana"/>
                <a:cs typeface="Verdana"/>
                <a:sym typeface="Verdana"/>
              </a:defRPr>
            </a:lvl7pPr>
            <a:lvl8pPr indent="0" lvl="7" marL="3200400" marR="0" rtl="0" algn="ctr">
              <a:spcBef>
                <a:spcPts val="400"/>
              </a:spcBef>
              <a:buClr>
                <a:srgbClr val="888888"/>
              </a:buClr>
              <a:buFont typeface="Arial"/>
              <a:buNone/>
              <a:defRPr b="0" i="0" sz="2000" u="none" cap="none" strike="noStrike">
                <a:solidFill>
                  <a:srgbClr val="888888"/>
                </a:solidFill>
                <a:latin typeface="Verdana"/>
                <a:ea typeface="Verdana"/>
                <a:cs typeface="Verdana"/>
                <a:sym typeface="Verdana"/>
              </a:defRPr>
            </a:lvl8pPr>
            <a:lvl9pPr indent="0" lvl="8" marL="3657600" marR="0" rtl="0" algn="ctr">
              <a:spcBef>
                <a:spcPts val="400"/>
              </a:spcBef>
              <a:buClr>
                <a:srgbClr val="888888"/>
              </a:buClr>
              <a:buFont typeface="Arial"/>
              <a:buNone/>
              <a:defRPr b="0" i="0" sz="2000" u="none" cap="none" strike="noStrike">
                <a:solidFill>
                  <a:srgbClr val="888888"/>
                </a:solidFill>
                <a:latin typeface="Verdana"/>
                <a:ea typeface="Verdana"/>
                <a:cs typeface="Verdana"/>
                <a:sym typeface="Verdana"/>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RespectAbility Title and Content">
    <p:spTree>
      <p:nvGrpSpPr>
        <p:cNvPr id="173" name="Shape 173"/>
        <p:cNvGrpSpPr/>
        <p:nvPr/>
      </p:nvGrpSpPr>
      <p:grpSpPr>
        <a:xfrm>
          <a:off x="0" y="0"/>
          <a:ext cx="0" cy="0"/>
          <a:chOff x="0" y="0"/>
          <a:chExt cx="0" cy="0"/>
        </a:xfrm>
      </p:grpSpPr>
      <p:sp>
        <p:nvSpPr>
          <p:cNvPr id="174" name="Shape 174"/>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75" name="Shape 175"/>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76" name="Shape 176"/>
          <p:cNvSpPr/>
          <p:nvPr/>
        </p:nvSpPr>
        <p:spPr>
          <a:xfrm>
            <a:off x="-4763" y="1066800"/>
            <a:ext cx="9144001"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177" name="Shape 177"/>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178" name="Shape 178"/>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79" name="Shape 179"/>
        <p:cNvGrpSpPr/>
        <p:nvPr/>
      </p:nvGrpSpPr>
      <p:grpSpPr>
        <a:xfrm>
          <a:off x="0" y="0"/>
          <a:ext cx="0" cy="0"/>
          <a:chOff x="0" y="0"/>
          <a:chExt cx="0" cy="0"/>
        </a:xfrm>
      </p:grpSpPr>
      <p:sp>
        <p:nvSpPr>
          <p:cNvPr id="180" name="Shape 180"/>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81" name="Shape 181"/>
          <p:cNvSpPr txBox="1"/>
          <p:nvPr>
            <p:ph type="title"/>
          </p:nvPr>
        </p:nvSpPr>
        <p:spPr>
          <a:xfrm>
            <a:off x="722312" y="4406900"/>
            <a:ext cx="7772400" cy="1362075"/>
          </a:xfrm>
          <a:prstGeom prst="rect">
            <a:avLst/>
          </a:prstGeom>
          <a:solidFill>
            <a:srgbClr val="003399"/>
          </a:solid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182" name="Shape 182"/>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spcAft>
                <a:spcPts val="0"/>
              </a:spcAft>
              <a:buClr>
                <a:srgbClr val="888888"/>
              </a:buClr>
              <a:buFont typeface="Noto Sans Symbols"/>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Noto Sans Symbols"/>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Noto Sans Symbols"/>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Courier New"/>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Verdana"/>
                <a:ea typeface="Verdana"/>
                <a:cs typeface="Verdana"/>
                <a:sym typeface="Verdana"/>
              </a:defRPr>
            </a:lvl6pPr>
            <a:lvl7pPr indent="0" lvl="6" marL="2743200" marR="0" rtl="0" algn="l">
              <a:spcBef>
                <a:spcPts val="280"/>
              </a:spcBef>
              <a:buClr>
                <a:srgbClr val="888888"/>
              </a:buClr>
              <a:buFont typeface="Arial"/>
              <a:buNone/>
              <a:defRPr b="0" i="0" sz="1400" u="none" cap="none" strike="noStrike">
                <a:solidFill>
                  <a:srgbClr val="888888"/>
                </a:solidFill>
                <a:latin typeface="Verdana"/>
                <a:ea typeface="Verdana"/>
                <a:cs typeface="Verdana"/>
                <a:sym typeface="Verdana"/>
              </a:defRPr>
            </a:lvl7pPr>
            <a:lvl8pPr indent="0" lvl="7" marL="3200400" marR="0" rtl="0" algn="l">
              <a:spcBef>
                <a:spcPts val="280"/>
              </a:spcBef>
              <a:buClr>
                <a:srgbClr val="888888"/>
              </a:buClr>
              <a:buFont typeface="Arial"/>
              <a:buNone/>
              <a:defRPr b="0" i="0" sz="1400" u="none" cap="none" strike="noStrike">
                <a:solidFill>
                  <a:srgbClr val="888888"/>
                </a:solidFill>
                <a:latin typeface="Verdana"/>
                <a:ea typeface="Verdana"/>
                <a:cs typeface="Verdana"/>
                <a:sym typeface="Verdana"/>
              </a:defRPr>
            </a:lvl8pPr>
            <a:lvl9pPr indent="0" lvl="8" marL="3657600" marR="0" rtl="0" algn="l">
              <a:spcBef>
                <a:spcPts val="280"/>
              </a:spcBef>
              <a:buClr>
                <a:srgbClr val="888888"/>
              </a:buClr>
              <a:buFont typeface="Arial"/>
              <a:buNone/>
              <a:defRPr b="0" i="0" sz="1400" u="none" cap="none" strike="noStrike">
                <a:solidFill>
                  <a:srgbClr val="888888"/>
                </a:solidFill>
                <a:latin typeface="Verdana"/>
                <a:ea typeface="Verdana"/>
                <a:cs typeface="Verdana"/>
                <a:sym typeface="Verdana"/>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83" name="Shape 183"/>
        <p:cNvGrpSpPr/>
        <p:nvPr/>
      </p:nvGrpSpPr>
      <p:grpSpPr>
        <a:xfrm>
          <a:off x="0" y="0"/>
          <a:ext cx="0" cy="0"/>
          <a:chOff x="0" y="0"/>
          <a:chExt cx="0" cy="0"/>
        </a:xfrm>
      </p:grpSpPr>
      <p:sp>
        <p:nvSpPr>
          <p:cNvPr id="184" name="Shape 184"/>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85" name="Shape 185"/>
          <p:cNvSpPr/>
          <p:nvPr/>
        </p:nvSpPr>
        <p:spPr>
          <a:xfrm>
            <a:off x="-4763" y="1066800"/>
            <a:ext cx="9144001"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186" name="Shape 186"/>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187" name="Shape 187"/>
          <p:cNvSpPr txBox="1"/>
          <p:nvPr>
            <p:ph idx="1" type="body"/>
          </p:nvPr>
        </p:nvSpPr>
        <p:spPr>
          <a:xfrm>
            <a:off x="457200" y="1447800"/>
            <a:ext cx="4040187" cy="727074"/>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Noto Sans Symbols"/>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Noto Sans Symbols"/>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Noto Sans Symbols"/>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Courier New"/>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6pPr>
            <a:lvl7pPr indent="0" lvl="6" marL="27432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7pPr>
            <a:lvl8pPr indent="0" lvl="7" marL="32004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8pPr>
            <a:lvl9pPr indent="0" lvl="8" marL="36576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9pPr>
          </a:lstStyle>
          <a:p/>
        </p:txBody>
      </p:sp>
      <p:sp>
        <p:nvSpPr>
          <p:cNvPr id="188" name="Shape 188"/>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Noto Sans Symbols"/>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Noto Sans Symbols"/>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Courier New"/>
              <a:buChar char="o"/>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9pPr>
          </a:lstStyle>
          <a:p/>
        </p:txBody>
      </p:sp>
      <p:sp>
        <p:nvSpPr>
          <p:cNvPr id="189" name="Shape 189"/>
          <p:cNvSpPr txBox="1"/>
          <p:nvPr>
            <p:ph idx="3" type="body"/>
          </p:nvPr>
        </p:nvSpPr>
        <p:spPr>
          <a:xfrm>
            <a:off x="4645025" y="1447800"/>
            <a:ext cx="4041774" cy="727074"/>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Noto Sans Symbols"/>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Noto Sans Symbols"/>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Noto Sans Symbols"/>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Courier New"/>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6pPr>
            <a:lvl7pPr indent="0" lvl="6" marL="27432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7pPr>
            <a:lvl8pPr indent="0" lvl="7" marL="32004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8pPr>
            <a:lvl9pPr indent="0" lvl="8" marL="36576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9pPr>
          </a:lstStyle>
          <a:p/>
        </p:txBody>
      </p:sp>
      <p:sp>
        <p:nvSpPr>
          <p:cNvPr id="190" name="Shape 190"/>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Noto Sans Symbols"/>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Noto Sans Symbols"/>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Courier New"/>
              <a:buChar char="o"/>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8" name="Shape 28"/>
        <p:cNvGrpSpPr/>
        <p:nvPr/>
      </p:nvGrpSpPr>
      <p:grpSpPr>
        <a:xfrm>
          <a:off x="0" y="0"/>
          <a:ext cx="0" cy="0"/>
          <a:chOff x="0" y="0"/>
          <a:chExt cx="0" cy="0"/>
        </a:xfrm>
      </p:grpSpPr>
      <p:sp>
        <p:nvSpPr>
          <p:cNvPr id="29" name="Shape 29"/>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b="0" i="0" lang="en-US" sz="1800" u="none" cap="none" strike="noStrike">
                <a:solidFill>
                  <a:srgbClr val="003399"/>
                </a:solidFill>
                <a:latin typeface="Verdana"/>
                <a:ea typeface="Verdana"/>
                <a:cs typeface="Verdana"/>
                <a:sym typeface="Verdana"/>
              </a:rPr>
              <a:t>‹#›</a:t>
            </a:fld>
          </a:p>
        </p:txBody>
      </p:sp>
      <p:sp>
        <p:nvSpPr>
          <p:cNvPr id="30" name="Shape 30"/>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b="0" i="0" lang="en-US" sz="1800" u="none" cap="none" strike="noStrike">
                <a:solidFill>
                  <a:srgbClr val="003399"/>
                </a:solidFill>
                <a:latin typeface="Verdana"/>
                <a:ea typeface="Verdana"/>
                <a:cs typeface="Verdana"/>
                <a:sym typeface="Verdana"/>
              </a:rPr>
              <a:t>‹#›</a:t>
            </a:fld>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91" name="Shape 191"/>
        <p:cNvGrpSpPr/>
        <p:nvPr/>
      </p:nvGrpSpPr>
      <p:grpSpPr>
        <a:xfrm>
          <a:off x="0" y="0"/>
          <a:ext cx="0" cy="0"/>
          <a:chOff x="0" y="0"/>
          <a:chExt cx="0" cy="0"/>
        </a:xfrm>
      </p:grpSpPr>
      <p:sp>
        <p:nvSpPr>
          <p:cNvPr id="192" name="Shape 192"/>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93" name="Shape 193"/>
          <p:cNvSpPr/>
          <p:nvPr/>
        </p:nvSpPr>
        <p:spPr>
          <a:xfrm>
            <a:off x="-4763" y="1066800"/>
            <a:ext cx="9144001"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194" name="Shape 194"/>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95" name="Shape 195"/>
        <p:cNvGrpSpPr/>
        <p:nvPr/>
      </p:nvGrpSpPr>
      <p:grpSpPr>
        <a:xfrm>
          <a:off x="0" y="0"/>
          <a:ext cx="0" cy="0"/>
          <a:chOff x="0" y="0"/>
          <a:chExt cx="0" cy="0"/>
        </a:xfrm>
      </p:grpSpPr>
      <p:sp>
        <p:nvSpPr>
          <p:cNvPr id="196" name="Shape 196"/>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197" name="Shape 197"/>
        <p:cNvGrpSpPr/>
        <p:nvPr/>
      </p:nvGrpSpPr>
      <p:grpSpPr>
        <a:xfrm>
          <a:off x="0" y="0"/>
          <a:ext cx="0" cy="0"/>
          <a:chOff x="0" y="0"/>
          <a:chExt cx="0" cy="0"/>
        </a:xfrm>
      </p:grpSpPr>
      <p:sp>
        <p:nvSpPr>
          <p:cNvPr id="198" name="Shape 198"/>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199" name="Shape 199"/>
          <p:cNvSpPr txBox="1"/>
          <p:nvPr>
            <p:ph type="title"/>
          </p:nvPr>
        </p:nvSpPr>
        <p:spPr>
          <a:xfrm>
            <a:off x="457200" y="273050"/>
            <a:ext cx="3008313" cy="1162049"/>
          </a:xfrm>
          <a:prstGeom prst="rect">
            <a:avLst/>
          </a:prstGeom>
          <a:solidFill>
            <a:srgbClr val="003399"/>
          </a:solid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200" name="Shape 2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
        <p:nvSpPr>
          <p:cNvPr id="201" name="Shape 2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Noto Sans Symbols"/>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Noto Sans Symbols"/>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Noto Sans Symbols"/>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Courier New"/>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6pPr>
            <a:lvl7pPr indent="0" lvl="6" marL="27432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7pPr>
            <a:lvl8pPr indent="0" lvl="7" marL="32004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8pPr>
            <a:lvl9pPr indent="0" lvl="8" marL="36576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202" name="Shape 202"/>
        <p:cNvGrpSpPr/>
        <p:nvPr/>
      </p:nvGrpSpPr>
      <p:grpSpPr>
        <a:xfrm>
          <a:off x="0" y="0"/>
          <a:ext cx="0" cy="0"/>
          <a:chOff x="0" y="0"/>
          <a:chExt cx="0" cy="0"/>
        </a:xfrm>
      </p:grpSpPr>
      <p:sp>
        <p:nvSpPr>
          <p:cNvPr id="203" name="Shape 203"/>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204" name="Shape 204"/>
          <p:cNvSpPr txBox="1"/>
          <p:nvPr>
            <p:ph type="title"/>
          </p:nvPr>
        </p:nvSpPr>
        <p:spPr>
          <a:xfrm>
            <a:off x="1792288" y="4800600"/>
            <a:ext cx="5486399" cy="566737"/>
          </a:xfrm>
          <a:prstGeom prst="rect">
            <a:avLst/>
          </a:prstGeom>
          <a:solidFill>
            <a:srgbClr val="003399"/>
          </a:solid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205" name="Shape 205"/>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Noto Sans Symbols"/>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Noto Sans Symbols"/>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Noto Sans Symbols"/>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Courier New"/>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Verdana"/>
                <a:ea typeface="Verdana"/>
                <a:cs typeface="Verdana"/>
                <a:sym typeface="Verdana"/>
              </a:defRPr>
            </a:lvl6pPr>
            <a:lvl7pPr indent="0" lvl="6" marL="2743200" marR="0" rtl="0" algn="l">
              <a:spcBef>
                <a:spcPts val="400"/>
              </a:spcBef>
              <a:buClr>
                <a:schemeClr val="dk1"/>
              </a:buClr>
              <a:buFont typeface="Arial"/>
              <a:buNone/>
              <a:defRPr b="0" i="0" sz="2000" u="none" cap="none" strike="noStrike">
                <a:solidFill>
                  <a:schemeClr val="dk1"/>
                </a:solidFill>
                <a:latin typeface="Verdana"/>
                <a:ea typeface="Verdana"/>
                <a:cs typeface="Verdana"/>
                <a:sym typeface="Verdana"/>
              </a:defRPr>
            </a:lvl7pPr>
            <a:lvl8pPr indent="0" lvl="7" marL="3200400" marR="0" rtl="0" algn="l">
              <a:spcBef>
                <a:spcPts val="400"/>
              </a:spcBef>
              <a:buClr>
                <a:schemeClr val="dk1"/>
              </a:buClr>
              <a:buFont typeface="Arial"/>
              <a:buNone/>
              <a:defRPr b="0" i="0" sz="2000" u="none" cap="none" strike="noStrike">
                <a:solidFill>
                  <a:schemeClr val="dk1"/>
                </a:solidFill>
                <a:latin typeface="Verdana"/>
                <a:ea typeface="Verdana"/>
                <a:cs typeface="Verdana"/>
                <a:sym typeface="Verdana"/>
              </a:defRPr>
            </a:lvl8pPr>
            <a:lvl9pPr indent="0" lvl="8" marL="3657600" marR="0" rtl="0" algn="l">
              <a:spcBef>
                <a:spcPts val="400"/>
              </a:spcBef>
              <a:buClr>
                <a:schemeClr val="dk1"/>
              </a:buClr>
              <a:buFont typeface="Arial"/>
              <a:buNone/>
              <a:defRPr b="0" i="0" sz="2000" u="none" cap="none" strike="noStrike">
                <a:solidFill>
                  <a:schemeClr val="dk1"/>
                </a:solidFill>
                <a:latin typeface="Verdana"/>
                <a:ea typeface="Verdana"/>
                <a:cs typeface="Verdana"/>
                <a:sym typeface="Verdana"/>
              </a:defRPr>
            </a:lvl9pPr>
          </a:lstStyle>
          <a:p/>
        </p:txBody>
      </p:sp>
      <p:sp>
        <p:nvSpPr>
          <p:cNvPr id="206" name="Shape 206"/>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Noto Sans Symbols"/>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Noto Sans Symbols"/>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Noto Sans Symbols"/>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Courier New"/>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6pPr>
            <a:lvl7pPr indent="0" lvl="6" marL="27432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7pPr>
            <a:lvl8pPr indent="0" lvl="7" marL="32004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8pPr>
            <a:lvl9pPr indent="0" lvl="8" marL="36576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207" name="Shape 207"/>
        <p:cNvGrpSpPr/>
        <p:nvPr/>
      </p:nvGrpSpPr>
      <p:grpSpPr>
        <a:xfrm>
          <a:off x="0" y="0"/>
          <a:ext cx="0" cy="0"/>
          <a:chOff x="0" y="0"/>
          <a:chExt cx="0" cy="0"/>
        </a:xfrm>
      </p:grpSpPr>
      <p:sp>
        <p:nvSpPr>
          <p:cNvPr id="208" name="Shape 208"/>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209" name="Shape 209"/>
          <p:cNvSpPr/>
          <p:nvPr/>
        </p:nvSpPr>
        <p:spPr>
          <a:xfrm>
            <a:off x="-4763" y="1066800"/>
            <a:ext cx="9144001"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210" name="Shape 210"/>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211" name="Shape 211"/>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212" name="Shape 212"/>
        <p:cNvGrpSpPr/>
        <p:nvPr/>
      </p:nvGrpSpPr>
      <p:grpSpPr>
        <a:xfrm>
          <a:off x="0" y="0"/>
          <a:ext cx="0" cy="0"/>
          <a:chOff x="0" y="0"/>
          <a:chExt cx="0" cy="0"/>
        </a:xfrm>
      </p:grpSpPr>
      <p:sp>
        <p:nvSpPr>
          <p:cNvPr id="213" name="Shape 213"/>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214" name="Shape 214"/>
          <p:cNvSpPr txBox="1"/>
          <p:nvPr>
            <p:ph type="title"/>
          </p:nvPr>
        </p:nvSpPr>
        <p:spPr>
          <a:xfrm rot="5400000">
            <a:off x="4732337" y="2171700"/>
            <a:ext cx="5851525" cy="20574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215" name="Shape 215"/>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p:spTree>
      <p:nvGrpSpPr>
        <p:cNvPr id="216" name="Shape 216"/>
        <p:cNvGrpSpPr/>
        <p:nvPr/>
      </p:nvGrpSpPr>
      <p:grpSpPr>
        <a:xfrm>
          <a:off x="0" y="0"/>
          <a:ext cx="0" cy="0"/>
          <a:chOff x="0" y="0"/>
          <a:chExt cx="0" cy="0"/>
        </a:xfrm>
      </p:grpSpPr>
      <p:sp>
        <p:nvSpPr>
          <p:cNvPr id="217" name="Shape 217"/>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218" name="Shape 218"/>
          <p:cNvSpPr/>
          <p:nvPr/>
        </p:nvSpPr>
        <p:spPr>
          <a:xfrm>
            <a:off x="-4763" y="1066800"/>
            <a:ext cx="9144001"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219" name="Shape 219"/>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RespectAbility Title and Content">
    <p:spTree>
      <p:nvGrpSpPr>
        <p:cNvPr id="31" name="Shape 31"/>
        <p:cNvGrpSpPr/>
        <p:nvPr/>
      </p:nvGrpSpPr>
      <p:grpSpPr>
        <a:xfrm>
          <a:off x="0" y="0"/>
          <a:ext cx="0" cy="0"/>
          <a:chOff x="0" y="0"/>
          <a:chExt cx="0" cy="0"/>
        </a:xfrm>
      </p:grpSpPr>
      <p:sp>
        <p:nvSpPr>
          <p:cNvPr id="32" name="Shape 32"/>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33" name="Shape 33"/>
          <p:cNvSpPr/>
          <p:nvPr/>
        </p:nvSpPr>
        <p:spPr>
          <a:xfrm>
            <a:off x="8561388" y="6445250"/>
            <a:ext cx="577850" cy="36671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34" name="Shape 34"/>
          <p:cNvSpPr/>
          <p:nvPr/>
        </p:nvSpPr>
        <p:spPr>
          <a:xfrm>
            <a:off x="0" y="1143000"/>
            <a:ext cx="9144000"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35" name="Shape 35"/>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36" name="Shape 36"/>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7" name="Shape 37"/>
        <p:cNvGrpSpPr/>
        <p:nvPr/>
      </p:nvGrpSpPr>
      <p:grpSpPr>
        <a:xfrm>
          <a:off x="0" y="0"/>
          <a:ext cx="0" cy="0"/>
          <a:chOff x="0" y="0"/>
          <a:chExt cx="0" cy="0"/>
        </a:xfrm>
      </p:grpSpPr>
      <p:sp>
        <p:nvSpPr>
          <p:cNvPr id="38" name="Shape 38"/>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39" name="Shape 39"/>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40" name="Shape 40"/>
          <p:cNvSpPr txBox="1"/>
          <p:nvPr>
            <p:ph type="title"/>
          </p:nvPr>
        </p:nvSpPr>
        <p:spPr>
          <a:xfrm>
            <a:off x="722312" y="4406900"/>
            <a:ext cx="7772400" cy="1362075"/>
          </a:xfrm>
          <a:prstGeom prst="rect">
            <a:avLst/>
          </a:prstGeom>
          <a:solidFill>
            <a:srgbClr val="003399"/>
          </a:solid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41" name="Shape 41"/>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spcAft>
                <a:spcPts val="0"/>
              </a:spcAft>
              <a:buClr>
                <a:srgbClr val="888888"/>
              </a:buClr>
              <a:buFont typeface="Noto Sans Symbols"/>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Noto Sans Symbols"/>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Noto Sans Symbols"/>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Courier New"/>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Verdana"/>
                <a:ea typeface="Verdana"/>
                <a:cs typeface="Verdana"/>
                <a:sym typeface="Verdana"/>
              </a:defRPr>
            </a:lvl6pPr>
            <a:lvl7pPr indent="0" lvl="6" marL="2743200" marR="0" rtl="0" algn="l">
              <a:spcBef>
                <a:spcPts val="280"/>
              </a:spcBef>
              <a:buClr>
                <a:srgbClr val="888888"/>
              </a:buClr>
              <a:buFont typeface="Arial"/>
              <a:buNone/>
              <a:defRPr b="0" i="0" sz="1400" u="none" cap="none" strike="noStrike">
                <a:solidFill>
                  <a:srgbClr val="888888"/>
                </a:solidFill>
                <a:latin typeface="Verdana"/>
                <a:ea typeface="Verdana"/>
                <a:cs typeface="Verdana"/>
                <a:sym typeface="Verdana"/>
              </a:defRPr>
            </a:lvl7pPr>
            <a:lvl8pPr indent="0" lvl="7" marL="3200400" marR="0" rtl="0" algn="l">
              <a:spcBef>
                <a:spcPts val="280"/>
              </a:spcBef>
              <a:buClr>
                <a:srgbClr val="888888"/>
              </a:buClr>
              <a:buFont typeface="Arial"/>
              <a:buNone/>
              <a:defRPr b="0" i="0" sz="1400" u="none" cap="none" strike="noStrike">
                <a:solidFill>
                  <a:srgbClr val="888888"/>
                </a:solidFill>
                <a:latin typeface="Verdana"/>
                <a:ea typeface="Verdana"/>
                <a:cs typeface="Verdana"/>
                <a:sym typeface="Verdana"/>
              </a:defRPr>
            </a:lvl8pPr>
            <a:lvl9pPr indent="0" lvl="8" marL="3657600" marR="0" rtl="0" algn="l">
              <a:spcBef>
                <a:spcPts val="280"/>
              </a:spcBef>
              <a:buClr>
                <a:srgbClr val="888888"/>
              </a:buClr>
              <a:buFont typeface="Arial"/>
              <a:buNone/>
              <a:defRPr b="0" i="0" sz="1400" u="none" cap="none" strike="noStrike">
                <a:solidFill>
                  <a:srgbClr val="888888"/>
                </a:solidFill>
                <a:latin typeface="Verdana"/>
                <a:ea typeface="Verdana"/>
                <a:cs typeface="Verdana"/>
                <a:sym typeface="Verdana"/>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2" name="Shape 42"/>
        <p:cNvGrpSpPr/>
        <p:nvPr/>
      </p:nvGrpSpPr>
      <p:grpSpPr>
        <a:xfrm>
          <a:off x="0" y="0"/>
          <a:ext cx="0" cy="0"/>
          <a:chOff x="0" y="0"/>
          <a:chExt cx="0" cy="0"/>
        </a:xfrm>
      </p:grpSpPr>
      <p:sp>
        <p:nvSpPr>
          <p:cNvPr id="43" name="Shape 43"/>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44" name="Shape 44"/>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45" name="Shape 45"/>
          <p:cNvSpPr/>
          <p:nvPr/>
        </p:nvSpPr>
        <p:spPr>
          <a:xfrm>
            <a:off x="0" y="1143000"/>
            <a:ext cx="9144000"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46" name="Shape 46"/>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47" name="Shape 47"/>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Noto Sans Symbols"/>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Noto Sans Symbols"/>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Courier New"/>
              <a:buChar char="o"/>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9pPr>
          </a:lstStyle>
          <a:p/>
        </p:txBody>
      </p:sp>
      <p:sp>
        <p:nvSpPr>
          <p:cNvPr id="48" name="Shape 48"/>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Noto Sans Symbols"/>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Noto Sans Symbols"/>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Courier New"/>
              <a:buChar char="o"/>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9" name="Shape 49"/>
        <p:cNvGrpSpPr/>
        <p:nvPr/>
      </p:nvGrpSpPr>
      <p:grpSpPr>
        <a:xfrm>
          <a:off x="0" y="0"/>
          <a:ext cx="0" cy="0"/>
          <a:chOff x="0" y="0"/>
          <a:chExt cx="0" cy="0"/>
        </a:xfrm>
      </p:grpSpPr>
      <p:sp>
        <p:nvSpPr>
          <p:cNvPr id="50" name="Shape 50"/>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51" name="Shape 51"/>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52" name="Shape 52"/>
          <p:cNvSpPr/>
          <p:nvPr/>
        </p:nvSpPr>
        <p:spPr>
          <a:xfrm>
            <a:off x="0" y="1143000"/>
            <a:ext cx="9144000"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53" name="Shape 53"/>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54" name="Shape 54"/>
          <p:cNvSpPr txBox="1"/>
          <p:nvPr>
            <p:ph idx="1" type="body"/>
          </p:nvPr>
        </p:nvSpPr>
        <p:spPr>
          <a:xfrm>
            <a:off x="457200" y="1447800"/>
            <a:ext cx="4040187" cy="727074"/>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Noto Sans Symbols"/>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Noto Sans Symbols"/>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Noto Sans Symbols"/>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Courier New"/>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6pPr>
            <a:lvl7pPr indent="0" lvl="6" marL="27432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7pPr>
            <a:lvl8pPr indent="0" lvl="7" marL="32004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8pPr>
            <a:lvl9pPr indent="0" lvl="8" marL="36576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9pPr>
          </a:lstStyle>
          <a:p/>
        </p:txBody>
      </p:sp>
      <p:sp>
        <p:nvSpPr>
          <p:cNvPr id="55" name="Shape 55"/>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Noto Sans Symbols"/>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Noto Sans Symbols"/>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Courier New"/>
              <a:buChar char="o"/>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9pPr>
          </a:lstStyle>
          <a:p/>
        </p:txBody>
      </p:sp>
      <p:sp>
        <p:nvSpPr>
          <p:cNvPr id="56" name="Shape 56"/>
          <p:cNvSpPr txBox="1"/>
          <p:nvPr>
            <p:ph idx="3" type="body"/>
          </p:nvPr>
        </p:nvSpPr>
        <p:spPr>
          <a:xfrm>
            <a:off x="4645025" y="1447800"/>
            <a:ext cx="4041774" cy="727074"/>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Noto Sans Symbols"/>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Noto Sans Symbols"/>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Noto Sans Symbols"/>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Courier New"/>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6pPr>
            <a:lvl7pPr indent="0" lvl="6" marL="27432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7pPr>
            <a:lvl8pPr indent="0" lvl="7" marL="32004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8pPr>
            <a:lvl9pPr indent="0" lvl="8" marL="3657600" marR="0" rtl="0" algn="l">
              <a:spcBef>
                <a:spcPts val="320"/>
              </a:spcBef>
              <a:buClr>
                <a:schemeClr val="dk1"/>
              </a:buClr>
              <a:buFont typeface="Arial"/>
              <a:buNone/>
              <a:defRPr b="1" i="0" sz="1600" u="none" cap="none" strike="noStrike">
                <a:solidFill>
                  <a:schemeClr val="dk1"/>
                </a:solidFill>
                <a:latin typeface="Verdana"/>
                <a:ea typeface="Verdana"/>
                <a:cs typeface="Verdana"/>
                <a:sym typeface="Verdana"/>
              </a:defRPr>
            </a:lvl9pPr>
          </a:lstStyle>
          <a:p/>
        </p:txBody>
      </p:sp>
      <p:sp>
        <p:nvSpPr>
          <p:cNvPr id="57" name="Shape 57"/>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Noto Sans Symbols"/>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Noto Sans Symbols"/>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Courier New"/>
              <a:buChar char="o"/>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8" name="Shape 58"/>
        <p:cNvGrpSpPr/>
        <p:nvPr/>
      </p:nvGrpSpPr>
      <p:grpSpPr>
        <a:xfrm>
          <a:off x="0" y="0"/>
          <a:ext cx="0" cy="0"/>
          <a:chOff x="0" y="0"/>
          <a:chExt cx="0" cy="0"/>
        </a:xfrm>
      </p:grpSpPr>
      <p:sp>
        <p:nvSpPr>
          <p:cNvPr id="59" name="Shape 59"/>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60" name="Shape 60"/>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61" name="Shape 61"/>
          <p:cNvSpPr/>
          <p:nvPr/>
        </p:nvSpPr>
        <p:spPr>
          <a:xfrm>
            <a:off x="0" y="1143000"/>
            <a:ext cx="9144000" cy="152399"/>
          </a:xfrm>
          <a:prstGeom prst="rect">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rgbClr val="FFFFFF"/>
              </a:solidFill>
              <a:latin typeface="Arial"/>
              <a:ea typeface="Arial"/>
              <a:cs typeface="Arial"/>
              <a:sym typeface="Arial"/>
            </a:endParaRPr>
          </a:p>
        </p:txBody>
      </p:sp>
      <p:sp>
        <p:nvSpPr>
          <p:cNvPr id="62" name="Shape 62"/>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3" name="Shape 63"/>
        <p:cNvGrpSpPr/>
        <p:nvPr/>
      </p:nvGrpSpPr>
      <p:grpSpPr>
        <a:xfrm>
          <a:off x="0" y="0"/>
          <a:ext cx="0" cy="0"/>
          <a:chOff x="0" y="0"/>
          <a:chExt cx="0" cy="0"/>
        </a:xfrm>
      </p:grpSpPr>
      <p:sp>
        <p:nvSpPr>
          <p:cNvPr id="64" name="Shape 64"/>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65" name="Shape 65"/>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
        <p:nvSpPr>
          <p:cNvPr id="66" name="Shape 66"/>
          <p:cNvSpPr txBox="1"/>
          <p:nvPr>
            <p:ph type="title"/>
          </p:nvPr>
        </p:nvSpPr>
        <p:spPr>
          <a:xfrm>
            <a:off x="457200" y="273050"/>
            <a:ext cx="3008313" cy="1162049"/>
          </a:xfrm>
          <a:prstGeom prst="rect">
            <a:avLst/>
          </a:prstGeom>
          <a:solidFill>
            <a:srgbClr val="003399"/>
          </a:solid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67" name="Shape 67"/>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
        <p:nvSpPr>
          <p:cNvPr id="68" name="Shape 68"/>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Noto Sans Symbols"/>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Noto Sans Symbols"/>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Noto Sans Symbols"/>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Courier New"/>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6pPr>
            <a:lvl7pPr indent="0" lvl="6" marL="27432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7pPr>
            <a:lvl8pPr indent="0" lvl="7" marL="32004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8pPr>
            <a:lvl9pPr indent="0" lvl="8" marL="3657600" marR="0" rtl="0" algn="l">
              <a:spcBef>
                <a:spcPts val="180"/>
              </a:spcBef>
              <a:buClr>
                <a:schemeClr val="dk1"/>
              </a:buClr>
              <a:buFont typeface="Arial"/>
              <a:buNone/>
              <a:defRPr b="0" i="0" sz="900" u="none" cap="none" strike="noStrike">
                <a:solidFill>
                  <a:schemeClr val="dk1"/>
                </a:solidFill>
                <a:latin typeface="Verdana"/>
                <a:ea typeface="Verdana"/>
                <a:cs typeface="Verdana"/>
                <a:sym typeface="Verdana"/>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3.xml"/><Relationship Id="rId12" Type="http://schemas.openxmlformats.org/officeDocument/2006/relationships/slideLayout" Target="../slideLayouts/slideLayout24.xml"/><Relationship Id="rId1" Type="http://schemas.openxmlformats.org/officeDocument/2006/relationships/image" Target="../media/image03.png"/><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0" Type="http://schemas.openxmlformats.org/officeDocument/2006/relationships/slideLayout" Target="../slideLayouts/slideLayout34.xml"/><Relationship Id="rId13" Type="http://schemas.openxmlformats.org/officeDocument/2006/relationships/theme" Target="../theme/theme4.xml"/><Relationship Id="rId12" Type="http://schemas.openxmlformats.org/officeDocument/2006/relationships/slideLayout" Target="../slideLayouts/slideLayout36.xml"/><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9" Type="http://schemas.openxmlformats.org/officeDocument/2006/relationships/slideLayout" Target="../slideLayouts/slideLayout33.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11" name="Shape 11"/>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
        <p:nvSpPr>
          <p:cNvPr id="12" name="Shape 12"/>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b="0" i="0" lang="en-US" sz="1800" u="none" cap="none" strike="noStrike">
                <a:solidFill>
                  <a:srgbClr val="003399"/>
                </a:solidFill>
                <a:latin typeface="Verdana"/>
                <a:ea typeface="Verdana"/>
                <a:cs typeface="Verdana"/>
                <a:sym typeface="Verdan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1" name="Shape 91"/>
        <p:cNvGrpSpPr/>
        <p:nvPr/>
      </p:nvGrpSpPr>
      <p:grpSpPr>
        <a:xfrm>
          <a:off x="0" y="0"/>
          <a:ext cx="0" cy="0"/>
          <a:chOff x="0" y="0"/>
          <a:chExt cx="0" cy="0"/>
        </a:xfrm>
      </p:grpSpPr>
      <p:sp>
        <p:nvSpPr>
          <p:cNvPr id="92" name="Shape 92"/>
          <p:cNvSpPr txBox="1"/>
          <p:nvPr>
            <p:ph type="title"/>
          </p:nvPr>
        </p:nvSpPr>
        <p:spPr>
          <a:xfrm>
            <a:off x="944562" y="1050925"/>
            <a:ext cx="8199437"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93" name="Shape 93"/>
          <p:cNvSpPr txBox="1"/>
          <p:nvPr>
            <p:ph idx="1" type="body"/>
          </p:nvPr>
        </p:nvSpPr>
        <p:spPr>
          <a:xfrm>
            <a:off x="944562" y="2209800"/>
            <a:ext cx="8047036" cy="384016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IVRSlogo(240px)" id="94" name="Shape 94"/>
          <p:cNvPicPr preferRelativeResize="0"/>
          <p:nvPr/>
        </p:nvPicPr>
        <p:blipFill rotWithShape="1">
          <a:blip r:embed="rId1">
            <a:alphaModFix/>
          </a:blip>
          <a:srcRect b="0" l="0" r="0" t="0"/>
          <a:stretch/>
        </p:blipFill>
        <p:spPr>
          <a:xfrm>
            <a:off x="258762" y="184150"/>
            <a:ext cx="2362200" cy="1003300"/>
          </a:xfrm>
          <a:prstGeom prst="rect">
            <a:avLst/>
          </a:prstGeom>
          <a:noFill/>
          <a:ln>
            <a:noFill/>
          </a:ln>
        </p:spPr>
      </p:pic>
      <p:cxnSp>
        <p:nvCxnSpPr>
          <p:cNvPr id="95" name="Shape 95"/>
          <p:cNvCxnSpPr/>
          <p:nvPr/>
        </p:nvCxnSpPr>
        <p:spPr>
          <a:xfrm>
            <a:off x="0" y="1050925"/>
            <a:ext cx="9144000" cy="0"/>
          </a:xfrm>
          <a:prstGeom prst="straightConnector1">
            <a:avLst/>
          </a:prstGeom>
          <a:noFill/>
          <a:ln cap="flat" cmpd="sng" w="22225">
            <a:solidFill>
              <a:srgbClr val="003399"/>
            </a:solidFill>
            <a:prstDash val="solid"/>
            <a:round/>
            <a:headEnd len="med" w="med" type="none"/>
            <a:tailEnd len="med" w="med" type="none"/>
          </a:ln>
        </p:spPr>
      </p:cxnSp>
      <p:cxnSp>
        <p:nvCxnSpPr>
          <p:cNvPr id="96" name="Shape 96"/>
          <p:cNvCxnSpPr/>
          <p:nvPr/>
        </p:nvCxnSpPr>
        <p:spPr>
          <a:xfrm>
            <a:off x="0" y="944562"/>
            <a:ext cx="9144000" cy="0"/>
          </a:xfrm>
          <a:prstGeom prst="straightConnector1">
            <a:avLst/>
          </a:prstGeom>
          <a:noFill/>
          <a:ln cap="flat" cmpd="sng" w="22225">
            <a:solidFill>
              <a:srgbClr val="003399"/>
            </a:solidFill>
            <a:prstDash val="solid"/>
            <a:round/>
            <a:headEnd len="med" w="med" type="none"/>
            <a:tailEnd len="med" w="med" type="none"/>
          </a:ln>
        </p:spPr>
      </p:cxnSp>
      <p:cxnSp>
        <p:nvCxnSpPr>
          <p:cNvPr id="97" name="Shape 97"/>
          <p:cNvCxnSpPr/>
          <p:nvPr/>
        </p:nvCxnSpPr>
        <p:spPr>
          <a:xfrm>
            <a:off x="1065212" y="0"/>
            <a:ext cx="0" cy="6858000"/>
          </a:xfrm>
          <a:prstGeom prst="straightConnector1">
            <a:avLst/>
          </a:prstGeom>
          <a:noFill/>
          <a:ln cap="flat" cmpd="sng" w="19050">
            <a:solidFill>
              <a:srgbClr val="00CCFF"/>
            </a:solidFill>
            <a:prstDash val="solid"/>
            <a:round/>
            <a:headEnd len="med" w="med" type="none"/>
            <a:tailEnd len="med" w="med" type="none"/>
          </a:ln>
        </p:spPr>
      </p:cxnSp>
      <p:cxnSp>
        <p:nvCxnSpPr>
          <p:cNvPr id="98" name="Shape 98"/>
          <p:cNvCxnSpPr/>
          <p:nvPr/>
        </p:nvCxnSpPr>
        <p:spPr>
          <a:xfrm>
            <a:off x="944562" y="0"/>
            <a:ext cx="0" cy="6858000"/>
          </a:xfrm>
          <a:prstGeom prst="straightConnector1">
            <a:avLst/>
          </a:prstGeom>
          <a:noFill/>
          <a:ln cap="flat" cmpd="sng" w="19050">
            <a:solidFill>
              <a:srgbClr val="00CCFF"/>
            </a:solidFill>
            <a:prstDash val="solid"/>
            <a:round/>
            <a:headEnd len="med" w="med" type="none"/>
            <a:tailEnd len="med" w="med" type="none"/>
          </a:ln>
        </p:spPr>
      </p:cxnSp>
      <p:sp>
        <p:nvSpPr>
          <p:cNvPr id="99" name="Shape 99"/>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b="0" i="0" lang="en-US" sz="1800" u="none" cap="none" strike="noStrike">
                <a:solidFill>
                  <a:srgbClr val="003399"/>
                </a:solidFill>
                <a:latin typeface="Verdana"/>
                <a:ea typeface="Verdana"/>
                <a:cs typeface="Verdana"/>
                <a:sym typeface="Verdana"/>
              </a:rPr>
              <a:t>‹#›</a:t>
            </a:fld>
          </a:p>
        </p:txBody>
      </p:sp>
    </p:spTree>
  </p:cSld>
  <p:clrMap accent1="accent1" accent2="accent2" accent3="accent3" accent4="accent4" accent5="accent5" accent6="accent6" bg1="lt1" bg2="dk2" tx1="dk1" tx2="lt2" folHlink="folHlink" hlink="hlink"/>
  <p:sldLayoutIdLst>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53" name="Shape 153"/>
        <p:cNvGrpSpPr/>
        <p:nvPr/>
      </p:nvGrpSpPr>
      <p:grpSpPr>
        <a:xfrm>
          <a:off x="0" y="0"/>
          <a:ext cx="0" cy="0"/>
          <a:chOff x="0" y="0"/>
          <a:chExt cx="0" cy="0"/>
        </a:xfrm>
      </p:grpSpPr>
      <p:sp>
        <p:nvSpPr>
          <p:cNvPr id="154" name="Shape 154"/>
          <p:cNvSpPr txBox="1"/>
          <p:nvPr>
            <p:ph type="title"/>
          </p:nvPr>
        </p:nvSpPr>
        <p:spPr>
          <a:xfrm>
            <a:off x="0" y="0"/>
            <a:ext cx="9144000" cy="1143000"/>
          </a:xfrm>
          <a:prstGeom prst="rect">
            <a:avLst/>
          </a:prstGeom>
          <a:solidFill>
            <a:srgbClr val="003399"/>
          </a:solid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lt1"/>
                </a:solidFill>
                <a:latin typeface="Calibri"/>
                <a:ea typeface="Calibri"/>
                <a:cs typeface="Calibri"/>
                <a:sym typeface="Calibri"/>
              </a:defRPr>
            </a:lvl9pPr>
          </a:lstStyle>
          <a:p/>
        </p:txBody>
      </p:sp>
      <p:sp>
        <p:nvSpPr>
          <p:cNvPr id="155" name="Shape 155"/>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Noto Sans Symbols"/>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Noto Sans Symbols"/>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Noto Sans Symbols"/>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Courier New"/>
              <a:buChar char="o"/>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Verdana"/>
                <a:ea typeface="Verdana"/>
                <a:cs typeface="Verdana"/>
                <a:sym typeface="Verdana"/>
              </a:defRPr>
            </a:lvl9pPr>
          </a:lstStyle>
          <a:p/>
        </p:txBody>
      </p:sp>
      <p:sp>
        <p:nvSpPr>
          <p:cNvPr id="156" name="Shape 156"/>
          <p:cNvSpPr/>
          <p:nvPr/>
        </p:nvSpPr>
        <p:spPr>
          <a:xfrm>
            <a:off x="8561388" y="6445250"/>
            <a:ext cx="582612" cy="3682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fld id="{00000000-1234-1234-1234-123412341234}" type="slidenum">
              <a:rPr lang="en-US" sz="1800">
                <a:solidFill>
                  <a:srgbClr val="003399"/>
                </a:solidFill>
                <a:latin typeface="Verdana"/>
                <a:ea typeface="Verdana"/>
                <a:cs typeface="Verdana"/>
                <a:sym typeface="Verdana"/>
              </a:rPr>
              <a:t>‹#›</a:t>
            </a:fld>
          </a:p>
        </p:txBody>
      </p:sp>
    </p:spTree>
  </p:cSld>
  <p:clrMap accent1="accent1" accent2="accent2" accent3="accent3" accent4="accent4" accent5="accent5" accent6="accent6" bg1="lt1" bg2="dk2" tx1="dk1" tx2="lt2" folHlink="folHlink" hlink="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 Id="rId3" Type="http://schemas.openxmlformats.org/officeDocument/2006/relationships/image" Target="../media/image0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 Id="rId3" Type="http://schemas.openxmlformats.org/officeDocument/2006/relationships/hyperlink" Target="http://respectabilityusa.com/ems-coffee-company-bringing-independence-to-independence-iowa/" TargetMode="External"/><Relationship Id="rId4" Type="http://schemas.openxmlformats.org/officeDocument/2006/relationships/hyperlink" Target="http://respectabilityusa.com/physical-limitations-dont-stop-the-spece-brothers-from-making-their-dreams-come-true/" TargetMode="External"/><Relationship Id="rId5" Type="http://schemas.openxmlformats.org/officeDocument/2006/relationships/hyperlink" Target="http://respectabilityusa.com/physical-limitations-dont-stop-the-spece-brothers-from-making-their-dreams-come-true/" TargetMode="External"/><Relationship Id="rId6" Type="http://schemas.openxmlformats.org/officeDocument/2006/relationships/hyperlink" Target="http://respectabilityusa.com/respecttheability-campaign-spotlight-on-kwik-trip/" TargetMode="External"/><Relationship Id="rId7" Type="http://schemas.openxmlformats.org/officeDocument/2006/relationships/hyperlink" Target="http://kimt.com/2014/06/12/iowa-job-honor-awards-recognizes-north-iowa-busines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7.xml"/><Relationship Id="rId3" Type="http://schemas.openxmlformats.org/officeDocument/2006/relationships/hyperlink" Target="https://respectabilityusa.com/events/" TargetMode="External"/><Relationship Id="rId4" Type="http://schemas.openxmlformats.org/officeDocument/2006/relationships/image" Target="../media/image01.png"/><Relationship Id="rId5" Type="http://schemas.openxmlformats.org/officeDocument/2006/relationships/image" Target="../media/image0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www.RespectAbilityUSA.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0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0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0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4" name="Shape 224"/>
        <p:cNvGrpSpPr/>
        <p:nvPr/>
      </p:nvGrpSpPr>
      <p:grpSpPr>
        <a:xfrm>
          <a:off x="0" y="0"/>
          <a:ext cx="0" cy="0"/>
          <a:chOff x="0" y="0"/>
          <a:chExt cx="0" cy="0"/>
        </a:xfrm>
      </p:grpSpPr>
      <p:sp>
        <p:nvSpPr>
          <p:cNvPr id="225" name="Shape 225"/>
          <p:cNvSpPr txBox="1"/>
          <p:nvPr>
            <p:ph idx="1" type="subTitle"/>
          </p:nvPr>
        </p:nvSpPr>
        <p:spPr>
          <a:xfrm>
            <a:off x="304800" y="3352800"/>
            <a:ext cx="8610599" cy="26669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Clr>
                <a:schemeClr val="dk1"/>
              </a:buClr>
              <a:buSzPct val="25000"/>
              <a:buFont typeface="Noto Sans Symbols"/>
              <a:buNone/>
            </a:pPr>
            <a:r>
              <a:rPr b="1" i="0" lang="en-US" sz="3600" u="none" cap="none" strike="noStrike">
                <a:solidFill>
                  <a:schemeClr val="dk1"/>
                </a:solidFill>
                <a:latin typeface="Calibri"/>
                <a:ea typeface="Calibri"/>
                <a:cs typeface="Calibri"/>
                <a:sym typeface="Calibri"/>
              </a:rPr>
              <a:t>Best Practices in Action: Youth Transitions and Employment Outcomes in Iowa</a:t>
            </a:r>
          </a:p>
          <a:p>
            <a:pPr indent="0" lvl="0" marL="0" marR="0" rtl="0" algn="ctr">
              <a:spcBef>
                <a:spcPts val="480"/>
              </a:spcBef>
              <a:spcAft>
                <a:spcPts val="0"/>
              </a:spcAft>
              <a:buClr>
                <a:srgbClr val="000000"/>
              </a:buClr>
              <a:buSzPct val="25000"/>
              <a:buFont typeface="Noto Sans Symbols"/>
              <a:buNone/>
            </a:pPr>
            <a:r>
              <a:rPr b="1" i="0" lang="en-US" sz="2400" u="none" cap="none" strike="noStrike">
                <a:solidFill>
                  <a:srgbClr val="000000"/>
                </a:solidFill>
                <a:latin typeface="Calibri"/>
                <a:ea typeface="Calibri"/>
                <a:cs typeface="Calibri"/>
                <a:sym typeface="Calibri"/>
              </a:rPr>
              <a:t>June 29</a:t>
            </a:r>
            <a:r>
              <a:rPr b="1" baseline="30000" i="0" lang="en-US" sz="2400" u="none" cap="none" strike="noStrike">
                <a:solidFill>
                  <a:srgbClr val="000000"/>
                </a:solidFill>
                <a:latin typeface="Calibri"/>
                <a:ea typeface="Calibri"/>
                <a:cs typeface="Calibri"/>
                <a:sym typeface="Calibri"/>
              </a:rPr>
              <a:t>th</a:t>
            </a:r>
            <a:r>
              <a:rPr b="1" i="0" lang="en-US" sz="2400" u="none" cap="none" strike="noStrike">
                <a:solidFill>
                  <a:srgbClr val="000000"/>
                </a:solidFill>
                <a:latin typeface="Calibri"/>
                <a:ea typeface="Calibri"/>
                <a:cs typeface="Calibri"/>
                <a:sym typeface="Calibri"/>
              </a:rPr>
              <a:t>, 2016 </a:t>
            </a:r>
          </a:p>
          <a:p>
            <a:pPr indent="0" lvl="0" marL="0" marR="0" rtl="0" algn="ctr">
              <a:spcBef>
                <a:spcPts val="480"/>
              </a:spcBef>
              <a:spcAft>
                <a:spcPts val="0"/>
              </a:spcAft>
              <a:buClr>
                <a:srgbClr val="000000"/>
              </a:buClr>
              <a:buSzPct val="25000"/>
              <a:buFont typeface="Noto Sans Symbols"/>
              <a:buNone/>
            </a:pPr>
            <a:r>
              <a:rPr b="1" i="0" lang="en-US" sz="2400" u="none" cap="none" strike="noStrike">
                <a:solidFill>
                  <a:srgbClr val="000000"/>
                </a:solidFill>
                <a:latin typeface="Calibri"/>
                <a:ea typeface="Calibri"/>
                <a:cs typeface="Calibri"/>
                <a:sym typeface="Calibri"/>
              </a:rPr>
              <a:t>David Mitchell, Administrator, IVRS</a:t>
            </a:r>
          </a:p>
          <a:p>
            <a:pPr indent="0" lvl="0" marL="0" marR="0" rtl="0" algn="ctr">
              <a:spcBef>
                <a:spcPts val="400"/>
              </a:spcBef>
              <a:spcAft>
                <a:spcPts val="0"/>
              </a:spcAft>
              <a:buClr>
                <a:schemeClr val="dk1"/>
              </a:buClr>
              <a:buSzPct val="25000"/>
              <a:buFont typeface="Noto Sans Symbols"/>
              <a:buNone/>
            </a:pPr>
            <a:r>
              <a:rPr b="1" i="0" lang="en-US" sz="2000" u="none" cap="none" strike="noStrike">
                <a:solidFill>
                  <a:schemeClr val="dk1"/>
                </a:solidFill>
                <a:latin typeface="Calibri"/>
                <a:ea typeface="Calibri"/>
                <a:cs typeface="Calibri"/>
                <a:sym typeface="Calibri"/>
              </a:rPr>
              <a:t>With April Stotz and Mary Jackson</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2" name="Shape 282"/>
        <p:cNvGrpSpPr/>
        <p:nvPr/>
      </p:nvGrpSpPr>
      <p:grpSpPr>
        <a:xfrm>
          <a:off x="0" y="0"/>
          <a:ext cx="0" cy="0"/>
          <a:chOff x="0" y="0"/>
          <a:chExt cx="0" cy="0"/>
        </a:xfrm>
      </p:grpSpPr>
      <p:sp>
        <p:nvSpPr>
          <p:cNvPr id="283" name="Shape 283"/>
          <p:cNvSpPr txBox="1"/>
          <p:nvPr>
            <p:ph type="title"/>
          </p:nvPr>
        </p:nvSpPr>
        <p:spPr>
          <a:xfrm>
            <a:off x="944562" y="1371600"/>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410" u="none" cap="none" strike="noStrike">
                <a:solidFill>
                  <a:srgbClr val="00CCCC"/>
                </a:solidFill>
                <a:latin typeface="Arial Black"/>
                <a:ea typeface="Arial Black"/>
                <a:cs typeface="Arial Black"/>
                <a:sym typeface="Arial Black"/>
              </a:rPr>
              <a:t>WIOA</a:t>
            </a:r>
            <a:br>
              <a:rPr b="0" i="0" lang="en-US" sz="5940" u="none" cap="none" strike="noStrike">
                <a:solidFill>
                  <a:srgbClr val="00CCCC"/>
                </a:solidFill>
                <a:latin typeface="Arial Black"/>
                <a:ea typeface="Arial Black"/>
                <a:cs typeface="Arial Black"/>
                <a:sym typeface="Arial Black"/>
              </a:rPr>
            </a:br>
            <a:r>
              <a:rPr b="0" i="0" lang="en-US" sz="3240" u="none" cap="none" strike="noStrike">
                <a:solidFill>
                  <a:srgbClr val="00CCCC"/>
                </a:solidFill>
                <a:latin typeface="Arial Black"/>
                <a:ea typeface="Arial Black"/>
                <a:cs typeface="Arial Black"/>
                <a:sym typeface="Arial Black"/>
              </a:rPr>
              <a:t>Workforce Innovation and Opportunity Act</a:t>
            </a:r>
          </a:p>
        </p:txBody>
      </p:sp>
      <p:sp>
        <p:nvSpPr>
          <p:cNvPr id="284" name="Shape 284"/>
          <p:cNvSpPr txBox="1"/>
          <p:nvPr>
            <p:ph idx="1" type="body"/>
          </p:nvPr>
        </p:nvSpPr>
        <p:spPr>
          <a:xfrm>
            <a:off x="1143000" y="2743200"/>
            <a:ext cx="7848599" cy="3840162"/>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rgbClr val="003399"/>
              </a:buClr>
              <a:buSzPct val="100000"/>
              <a:buFont typeface="Arial"/>
              <a:buChar char="•"/>
            </a:pPr>
            <a:r>
              <a:rPr b="0" i="0" lang="en-US" sz="2800" u="none" cap="none" strike="noStrike">
                <a:solidFill>
                  <a:srgbClr val="003399"/>
                </a:solidFill>
                <a:latin typeface="Verdana"/>
                <a:ea typeface="Verdana"/>
                <a:cs typeface="Verdana"/>
                <a:sym typeface="Verdana"/>
              </a:rPr>
              <a:t>Partnerships</a:t>
            </a:r>
          </a:p>
          <a:p>
            <a:pPr indent="-342900" lvl="0" marL="342900" marR="0" rtl="0" algn="l">
              <a:spcBef>
                <a:spcPts val="560"/>
              </a:spcBef>
              <a:spcAft>
                <a:spcPts val="0"/>
              </a:spcAft>
              <a:buClr>
                <a:srgbClr val="003399"/>
              </a:buClr>
              <a:buSzPct val="100000"/>
              <a:buFont typeface="Arial"/>
              <a:buChar char="•"/>
            </a:pPr>
            <a:r>
              <a:rPr b="0" i="0" lang="en-US" sz="2800" u="none" cap="none" strike="noStrike">
                <a:solidFill>
                  <a:srgbClr val="003399"/>
                </a:solidFill>
                <a:latin typeface="Verdana"/>
                <a:ea typeface="Verdana"/>
                <a:cs typeface="Verdana"/>
                <a:sym typeface="Verdana"/>
              </a:rPr>
              <a:t>Opportunities to change the conversation with our partners</a:t>
            </a:r>
          </a:p>
          <a:p>
            <a:pPr indent="-342900" lvl="0" marL="342900" marR="0" rtl="0" algn="l">
              <a:spcBef>
                <a:spcPts val="560"/>
              </a:spcBef>
              <a:spcAft>
                <a:spcPts val="0"/>
              </a:spcAft>
              <a:buClr>
                <a:srgbClr val="003399"/>
              </a:buClr>
              <a:buSzPct val="100000"/>
              <a:buFont typeface="Arial"/>
              <a:buChar char="•"/>
            </a:pPr>
            <a:r>
              <a:rPr b="0" i="0" lang="en-US" sz="2800" u="none" cap="none" strike="noStrike">
                <a:solidFill>
                  <a:srgbClr val="003399"/>
                </a:solidFill>
                <a:latin typeface="Verdana"/>
                <a:ea typeface="Verdana"/>
                <a:cs typeface="Verdana"/>
                <a:sym typeface="Verdana"/>
              </a:rPr>
              <a:t>IVRS strategies for approaching Section 511: Competitive, Community-Integrated Employment</a:t>
            </a:r>
          </a:p>
          <a:p>
            <a:pPr indent="-342900" lvl="0" marL="342900" marR="0" rtl="0" algn="l">
              <a:spcBef>
                <a:spcPts val="640"/>
              </a:spcBef>
              <a:spcAft>
                <a:spcPts val="0"/>
              </a:spcAft>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8" name="Shape 288"/>
        <p:cNvGrpSpPr/>
        <p:nvPr/>
      </p:nvGrpSpPr>
      <p:grpSpPr>
        <a:xfrm>
          <a:off x="0" y="0"/>
          <a:ext cx="0" cy="0"/>
          <a:chOff x="0" y="0"/>
          <a:chExt cx="0" cy="0"/>
        </a:xfrm>
      </p:grpSpPr>
      <p:sp>
        <p:nvSpPr>
          <p:cNvPr id="289" name="Shape 289"/>
          <p:cNvSpPr txBox="1"/>
          <p:nvPr>
            <p:ph type="title"/>
          </p:nvPr>
        </p:nvSpPr>
        <p:spPr>
          <a:xfrm>
            <a:off x="944562" y="1143000"/>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000" u="none" cap="none" strike="noStrike">
                <a:solidFill>
                  <a:srgbClr val="00CCCC"/>
                </a:solidFill>
                <a:latin typeface="Arial Black"/>
                <a:ea typeface="Arial Black"/>
                <a:cs typeface="Arial Black"/>
                <a:sym typeface="Arial Black"/>
              </a:rPr>
              <a:t>Summer Work Readiness Schedules</a:t>
            </a:r>
          </a:p>
        </p:txBody>
      </p:sp>
      <p:graphicFrame>
        <p:nvGraphicFramePr>
          <p:cNvPr descr="Sample Schedule for a week:  Monday, July 11 - Pizza Ranch -Dishwashing, bussing tables, buffet line  Tuesday, July 12 - Wal-Mart - Janitorial, security  Wednesday, July 13 - Hy-vee -Bag groceries  Thursday, July 14 - Stoney Creek  -Housekeeping, laundry, cleaning" id="290" name="Shape 290" title="Sample schedule for a week"/>
          <p:cNvGraphicFramePr/>
          <p:nvPr/>
        </p:nvGraphicFramePr>
        <p:xfrm>
          <a:off x="2078038" y="2282825"/>
          <a:ext cx="3000000" cy="3000000"/>
        </p:xfrm>
        <a:graphic>
          <a:graphicData uri="http://schemas.openxmlformats.org/drawingml/2006/table">
            <a:tbl>
              <a:tblPr>
                <a:noFill/>
                <a:tableStyleId>{1DED92FC-1D72-4E01-9CCE-29B411A3180C}</a:tableStyleId>
              </a:tblPr>
              <a:tblGrid>
                <a:gridCol w="1630350"/>
                <a:gridCol w="1541475"/>
                <a:gridCol w="1570025"/>
                <a:gridCol w="1714500"/>
              </a:tblGrid>
              <a:tr h="192775">
                <a:tc>
                  <a:txBody>
                    <a:bodyPr>
                      <a:noAutofit/>
                    </a:bodyPr>
                    <a:lstStyle/>
                    <a:p>
                      <a:pPr indent="0" lvl="0" marL="0" marR="0" rtl="0" algn="l">
                        <a:lnSpc>
                          <a:spcPct val="115000"/>
                        </a:lnSpc>
                        <a:spcBef>
                          <a:spcPts val="0"/>
                        </a:spcBef>
                        <a:spcAft>
                          <a:spcPts val="0"/>
                        </a:spcAft>
                        <a:buClr>
                          <a:schemeClr val="lt1"/>
                        </a:buClr>
                        <a:buSzPct val="25000"/>
                        <a:buFont typeface="Verdana"/>
                        <a:buNone/>
                      </a:pPr>
                      <a:r>
                        <a:rPr b="1" i="0" lang="en-US" sz="1100" u="none" cap="none" strike="noStrike">
                          <a:solidFill>
                            <a:schemeClr val="lt1"/>
                          </a:solidFill>
                          <a:latin typeface="Verdana"/>
                          <a:ea typeface="Verdana"/>
                          <a:cs typeface="Verdana"/>
                          <a:sym typeface="Verdana"/>
                        </a:rPr>
                        <a:t>Science</a:t>
                      </a:r>
                    </a:p>
                  </a:txBody>
                  <a:tcPr marT="0" marB="0" marR="68575" marL="68575">
                    <a:lnL cap="flat" cmpd="sng" w="12700">
                      <a:solidFill>
                        <a:schemeClr val="accent2"/>
                      </a:solidFill>
                      <a:prstDash val="solid"/>
                      <a:round/>
                      <a:headEnd len="med" w="med" type="none"/>
                      <a:tailEnd len="med" w="med" type="none"/>
                    </a:lnL>
                    <a:lnR cap="flat" cmpd="sng" w="12700">
                      <a:solidFill>
                        <a:schemeClr val="lt1"/>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lt1"/>
                      </a:solidFill>
                      <a:prstDash val="solid"/>
                      <a:round/>
                      <a:headEnd len="med" w="med" type="none"/>
                      <a:tailEnd len="med" w="med" type="none"/>
                    </a:lnB>
                    <a:solidFill>
                      <a:srgbClr val="003399"/>
                    </a:solidFill>
                  </a:tcPr>
                </a:tc>
                <a:tc>
                  <a:txBody>
                    <a:bodyPr>
                      <a:noAutofit/>
                    </a:bodyPr>
                    <a:lstStyle/>
                    <a:p>
                      <a:pPr indent="0" lvl="0" marL="0" marR="0" rtl="0" algn="l">
                        <a:lnSpc>
                          <a:spcPct val="115000"/>
                        </a:lnSpc>
                        <a:spcBef>
                          <a:spcPts val="0"/>
                        </a:spcBef>
                        <a:spcAft>
                          <a:spcPts val="0"/>
                        </a:spcAft>
                        <a:buClr>
                          <a:schemeClr val="lt1"/>
                        </a:buClr>
                        <a:buSzPct val="25000"/>
                        <a:buFont typeface="Verdana"/>
                        <a:buNone/>
                      </a:pPr>
                      <a:r>
                        <a:rPr b="1" i="0" lang="en-US" sz="1100" u="none" cap="none" strike="noStrike">
                          <a:solidFill>
                            <a:schemeClr val="lt1"/>
                          </a:solidFill>
                          <a:latin typeface="Verdana"/>
                          <a:ea typeface="Verdana"/>
                          <a:cs typeface="Verdana"/>
                          <a:sym typeface="Verdana"/>
                        </a:rPr>
                        <a:t>Technology</a:t>
                      </a:r>
                    </a:p>
                  </a:txBody>
                  <a:tcPr marT="0" marB="0" marR="68575" marL="68575">
                    <a:lnL cap="flat" cmpd="sng" w="12700">
                      <a:solidFill>
                        <a:schemeClr val="lt1"/>
                      </a:solidFill>
                      <a:prstDash val="solid"/>
                      <a:round/>
                      <a:headEnd len="med" w="med" type="none"/>
                      <a:tailEnd len="med" w="med" type="none"/>
                    </a:lnL>
                    <a:lnR cap="flat" cmpd="sng" w="12700">
                      <a:solidFill>
                        <a:schemeClr val="lt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lt1"/>
                      </a:solidFill>
                      <a:prstDash val="solid"/>
                      <a:round/>
                      <a:headEnd len="med" w="med" type="none"/>
                      <a:tailEnd len="med" w="med" type="none"/>
                    </a:lnB>
                    <a:solidFill>
                      <a:srgbClr val="003399"/>
                    </a:solidFill>
                  </a:tcPr>
                </a:tc>
                <a:tc>
                  <a:txBody>
                    <a:bodyPr>
                      <a:noAutofit/>
                    </a:bodyPr>
                    <a:lstStyle/>
                    <a:p>
                      <a:pPr indent="0" lvl="0" marL="0" marR="0" rtl="0" algn="l">
                        <a:lnSpc>
                          <a:spcPct val="115000"/>
                        </a:lnSpc>
                        <a:spcBef>
                          <a:spcPts val="0"/>
                        </a:spcBef>
                        <a:spcAft>
                          <a:spcPts val="0"/>
                        </a:spcAft>
                        <a:buClr>
                          <a:schemeClr val="lt1"/>
                        </a:buClr>
                        <a:buSzPct val="25000"/>
                        <a:buFont typeface="Verdana"/>
                        <a:buNone/>
                      </a:pPr>
                      <a:r>
                        <a:rPr b="1" i="0" lang="en-US" sz="1100" u="none" cap="none" strike="noStrike">
                          <a:solidFill>
                            <a:schemeClr val="lt1"/>
                          </a:solidFill>
                          <a:latin typeface="Verdana"/>
                          <a:ea typeface="Verdana"/>
                          <a:cs typeface="Verdana"/>
                          <a:sym typeface="Verdana"/>
                        </a:rPr>
                        <a:t>Engineering</a:t>
                      </a:r>
                    </a:p>
                  </a:txBody>
                  <a:tcPr marT="0" marB="0" marR="68575" marL="68575">
                    <a:lnL cap="flat" cmpd="sng" w="12700">
                      <a:solidFill>
                        <a:schemeClr val="lt1"/>
                      </a:solidFill>
                      <a:prstDash val="solid"/>
                      <a:round/>
                      <a:headEnd len="med" w="med" type="none"/>
                      <a:tailEnd len="med" w="med" type="none"/>
                    </a:lnL>
                    <a:lnR cap="flat" cmpd="sng" w="12700">
                      <a:solidFill>
                        <a:schemeClr val="lt1"/>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lt1"/>
                      </a:solidFill>
                      <a:prstDash val="solid"/>
                      <a:round/>
                      <a:headEnd len="med" w="med" type="none"/>
                      <a:tailEnd len="med" w="med" type="none"/>
                    </a:lnB>
                    <a:solidFill>
                      <a:srgbClr val="003399"/>
                    </a:solidFill>
                  </a:tcPr>
                </a:tc>
                <a:tc>
                  <a:txBody>
                    <a:bodyPr>
                      <a:noAutofit/>
                    </a:bodyPr>
                    <a:lstStyle/>
                    <a:p>
                      <a:pPr indent="0" lvl="0" marL="0" marR="0" rtl="0" algn="l">
                        <a:lnSpc>
                          <a:spcPct val="115000"/>
                        </a:lnSpc>
                        <a:spcBef>
                          <a:spcPts val="0"/>
                        </a:spcBef>
                        <a:spcAft>
                          <a:spcPts val="0"/>
                        </a:spcAft>
                        <a:buClr>
                          <a:schemeClr val="lt1"/>
                        </a:buClr>
                        <a:buSzPct val="25000"/>
                        <a:buFont typeface="Verdana"/>
                        <a:buNone/>
                      </a:pPr>
                      <a:r>
                        <a:rPr b="1" i="0" lang="en-US" sz="1100" u="none" cap="none" strike="noStrike">
                          <a:solidFill>
                            <a:schemeClr val="lt1"/>
                          </a:solidFill>
                          <a:latin typeface="Verdana"/>
                          <a:ea typeface="Verdana"/>
                          <a:cs typeface="Verdana"/>
                          <a:sym typeface="Verdana"/>
                        </a:rPr>
                        <a:t>Math</a:t>
                      </a:r>
                    </a:p>
                  </a:txBody>
                  <a:tcPr marT="0" marB="0" marR="68575" marL="68575">
                    <a:lnL cap="flat" cmpd="sng" w="12700">
                      <a:solidFill>
                        <a:schemeClr val="lt1"/>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lt1"/>
                      </a:solidFill>
                      <a:prstDash val="solid"/>
                      <a:round/>
                      <a:headEnd len="med" w="med" type="none"/>
                      <a:tailEnd len="med" w="med" type="none"/>
                    </a:lnB>
                    <a:solidFill>
                      <a:srgbClr val="003399"/>
                    </a:solidFill>
                  </a:tcPr>
                </a:tc>
              </a:tr>
              <a:tr h="385525">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1" i="0" lang="en-US" sz="1100" u="none" cap="none" strike="noStrike">
                          <a:solidFill>
                            <a:schemeClr val="dk1"/>
                          </a:solidFill>
                          <a:latin typeface="Verdana"/>
                          <a:ea typeface="Verdana"/>
                          <a:cs typeface="Verdana"/>
                          <a:sym typeface="Verdana"/>
                        </a:rPr>
                        <a:t>Monday, July 11</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lt1"/>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1" i="0" lang="en-US" sz="1100" u="none" cap="none" strike="noStrike">
                          <a:solidFill>
                            <a:schemeClr val="dk1"/>
                          </a:solidFill>
                          <a:latin typeface="Verdana"/>
                          <a:ea typeface="Verdana"/>
                          <a:cs typeface="Verdana"/>
                          <a:sym typeface="Verdana"/>
                        </a:rPr>
                        <a:t>Tuesday, July 12</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lt1"/>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1" i="0" lang="en-US" sz="1100" u="none" cap="none" strike="noStrike">
                          <a:solidFill>
                            <a:schemeClr val="dk1"/>
                          </a:solidFill>
                          <a:latin typeface="Verdana"/>
                          <a:ea typeface="Verdana"/>
                          <a:cs typeface="Verdana"/>
                          <a:sym typeface="Verdana"/>
                        </a:rPr>
                        <a:t>Wednesday, July 13</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lt1"/>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1" i="0" lang="en-US" sz="1100" u="none" cap="none" strike="noStrike">
                          <a:solidFill>
                            <a:schemeClr val="dk1"/>
                          </a:solidFill>
                          <a:latin typeface="Verdana"/>
                          <a:ea typeface="Verdana"/>
                          <a:cs typeface="Verdana"/>
                          <a:sym typeface="Verdana"/>
                        </a:rPr>
                        <a:t>Thursday, July 14</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lt1"/>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r>
              <a:tr h="192775">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0" i="0" lang="en-US" sz="1100" u="none" cap="none" strike="noStrike">
                          <a:solidFill>
                            <a:schemeClr val="dk1"/>
                          </a:solidFill>
                          <a:latin typeface="Verdana"/>
                          <a:ea typeface="Verdana"/>
                          <a:cs typeface="Verdana"/>
                          <a:sym typeface="Verdana"/>
                        </a:rPr>
                        <a:t>Pizza Ranch</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0" i="0" lang="en-US" sz="1100" u="none" cap="none" strike="noStrike">
                          <a:solidFill>
                            <a:schemeClr val="dk1"/>
                          </a:solidFill>
                          <a:latin typeface="Verdana"/>
                          <a:ea typeface="Verdana"/>
                          <a:cs typeface="Verdana"/>
                          <a:sym typeface="Verdana"/>
                        </a:rPr>
                        <a:t>Wal-Mart</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0" i="0" lang="en-US" sz="1100" u="none" cap="none" strike="noStrike">
                          <a:solidFill>
                            <a:schemeClr val="dk1"/>
                          </a:solidFill>
                          <a:latin typeface="Verdana"/>
                          <a:ea typeface="Verdana"/>
                          <a:cs typeface="Verdana"/>
                          <a:sym typeface="Verdana"/>
                        </a:rPr>
                        <a:t>Hy-Vee</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0" i="0" lang="en-US" sz="1100" u="none" cap="none" strike="noStrike">
                          <a:solidFill>
                            <a:schemeClr val="dk1"/>
                          </a:solidFill>
                          <a:latin typeface="Verdana"/>
                          <a:ea typeface="Verdana"/>
                          <a:cs typeface="Verdana"/>
                          <a:sym typeface="Verdana"/>
                        </a:rPr>
                        <a:t>Stoney Creek</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r>
              <a:tr h="192775">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Dishwashing</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Janitorial</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Bag groceries</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Housekeeping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r>
              <a:tr h="192775">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Bussing tables</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Security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Stock shelves</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Laundry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r>
              <a:tr h="192775">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Buffet line</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Cleaning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r>
            </a:tbl>
          </a:graphicData>
        </a:graphic>
      </p:graphicFrame>
      <p:graphicFrame>
        <p:nvGraphicFramePr>
          <p:cNvPr descr="Sample Schedule Week 2  Monday, August 1 - Unity Point - C.N.A, Nurse, Lab Technician, Ultrasound/ x-ray tech, Pharmacy tech, Bio medical  Tuesday, August 2 - KCAU TV - Anchor, Technician, Camera  Wednesday, August 3 - Palmer Candy - Machinist, Maintenance, Safety Manager  Thursday, August 4 - Bank - Teller, data entry, loan officer, financial planner" id="291" name="Shape 291" title="Sample Schedule Week 2"/>
          <p:cNvGraphicFramePr/>
          <p:nvPr/>
        </p:nvGraphicFramePr>
        <p:xfrm>
          <a:off x="2057400" y="3822701"/>
          <a:ext cx="3000000" cy="3000000"/>
        </p:xfrm>
        <a:graphic>
          <a:graphicData uri="http://schemas.openxmlformats.org/drawingml/2006/table">
            <a:tbl>
              <a:tblPr>
                <a:noFill/>
                <a:tableStyleId>{1DED92FC-1D72-4E01-9CCE-29B411A3180C}</a:tableStyleId>
              </a:tblPr>
              <a:tblGrid>
                <a:gridCol w="1589075"/>
                <a:gridCol w="1597025"/>
                <a:gridCol w="1793875"/>
                <a:gridCol w="1476375"/>
              </a:tblGrid>
              <a:tr h="192800">
                <a:tc>
                  <a:txBody>
                    <a:bodyPr>
                      <a:noAutofit/>
                    </a:bodyPr>
                    <a:lstStyle/>
                    <a:p>
                      <a:pPr indent="0" lvl="0" marL="0" marR="0" rtl="0" algn="l">
                        <a:lnSpc>
                          <a:spcPct val="115000"/>
                        </a:lnSpc>
                        <a:spcBef>
                          <a:spcPts val="0"/>
                        </a:spcBef>
                        <a:spcAft>
                          <a:spcPts val="0"/>
                        </a:spcAft>
                        <a:buClr>
                          <a:schemeClr val="lt1"/>
                        </a:buClr>
                        <a:buSzPct val="25000"/>
                        <a:buFont typeface="Verdana"/>
                        <a:buNone/>
                      </a:pPr>
                      <a:r>
                        <a:rPr b="1" i="0" lang="en-US" sz="1100" u="none" cap="none" strike="noStrike">
                          <a:solidFill>
                            <a:schemeClr val="lt1"/>
                          </a:solidFill>
                          <a:latin typeface="Verdana"/>
                          <a:ea typeface="Verdana"/>
                          <a:cs typeface="Verdana"/>
                          <a:sym typeface="Verdana"/>
                        </a:rPr>
                        <a:t>Science</a:t>
                      </a:r>
                    </a:p>
                  </a:txBody>
                  <a:tcPr marT="0" marB="0" marR="68575" marL="68575">
                    <a:lnL cap="flat" cmpd="sng" w="12700">
                      <a:solidFill>
                        <a:schemeClr val="accent2"/>
                      </a:solidFill>
                      <a:prstDash val="solid"/>
                      <a:round/>
                      <a:headEnd len="med" w="med" type="none"/>
                      <a:tailEnd len="med" w="med" type="none"/>
                    </a:lnL>
                    <a:lnR cap="flat" cmpd="sng" w="12700">
                      <a:solidFill>
                        <a:schemeClr val="lt1"/>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lt1"/>
                      </a:solidFill>
                      <a:prstDash val="solid"/>
                      <a:round/>
                      <a:headEnd len="med" w="med" type="none"/>
                      <a:tailEnd len="med" w="med" type="none"/>
                    </a:lnB>
                    <a:solidFill>
                      <a:srgbClr val="003399"/>
                    </a:solidFill>
                  </a:tcPr>
                </a:tc>
                <a:tc>
                  <a:txBody>
                    <a:bodyPr>
                      <a:noAutofit/>
                    </a:bodyPr>
                    <a:lstStyle/>
                    <a:p>
                      <a:pPr indent="0" lvl="0" marL="0" marR="0" rtl="0" algn="l">
                        <a:lnSpc>
                          <a:spcPct val="115000"/>
                        </a:lnSpc>
                        <a:spcBef>
                          <a:spcPts val="0"/>
                        </a:spcBef>
                        <a:spcAft>
                          <a:spcPts val="0"/>
                        </a:spcAft>
                        <a:buClr>
                          <a:schemeClr val="lt1"/>
                        </a:buClr>
                        <a:buSzPct val="25000"/>
                        <a:buFont typeface="Verdana"/>
                        <a:buNone/>
                      </a:pPr>
                      <a:r>
                        <a:rPr b="1" i="0" lang="en-US" sz="1100" u="none" cap="none" strike="noStrike">
                          <a:solidFill>
                            <a:schemeClr val="lt1"/>
                          </a:solidFill>
                          <a:latin typeface="Verdana"/>
                          <a:ea typeface="Verdana"/>
                          <a:cs typeface="Verdana"/>
                          <a:sym typeface="Verdana"/>
                        </a:rPr>
                        <a:t>Technology</a:t>
                      </a:r>
                    </a:p>
                  </a:txBody>
                  <a:tcPr marT="0" marB="0" marR="68575" marL="68575">
                    <a:lnL cap="flat" cmpd="sng" w="12700">
                      <a:solidFill>
                        <a:schemeClr val="lt1"/>
                      </a:solidFill>
                      <a:prstDash val="solid"/>
                      <a:round/>
                      <a:headEnd len="med" w="med" type="none"/>
                      <a:tailEnd len="med" w="med" type="none"/>
                    </a:lnL>
                    <a:lnR cap="flat" cmpd="sng" w="12700">
                      <a:solidFill>
                        <a:schemeClr val="lt1"/>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lt1"/>
                      </a:solidFill>
                      <a:prstDash val="solid"/>
                      <a:round/>
                      <a:headEnd len="med" w="med" type="none"/>
                      <a:tailEnd len="med" w="med" type="none"/>
                    </a:lnB>
                    <a:solidFill>
                      <a:srgbClr val="003399"/>
                    </a:solidFill>
                  </a:tcPr>
                </a:tc>
                <a:tc>
                  <a:txBody>
                    <a:bodyPr>
                      <a:noAutofit/>
                    </a:bodyPr>
                    <a:lstStyle/>
                    <a:p>
                      <a:pPr indent="0" lvl="0" marL="0" marR="0" rtl="0" algn="l">
                        <a:lnSpc>
                          <a:spcPct val="115000"/>
                        </a:lnSpc>
                        <a:spcBef>
                          <a:spcPts val="0"/>
                        </a:spcBef>
                        <a:spcAft>
                          <a:spcPts val="0"/>
                        </a:spcAft>
                        <a:buClr>
                          <a:schemeClr val="lt1"/>
                        </a:buClr>
                        <a:buSzPct val="25000"/>
                        <a:buFont typeface="Verdana"/>
                        <a:buNone/>
                      </a:pPr>
                      <a:r>
                        <a:rPr b="1" i="0" lang="en-US" sz="1100" u="none" cap="none" strike="noStrike">
                          <a:solidFill>
                            <a:schemeClr val="lt1"/>
                          </a:solidFill>
                          <a:latin typeface="Verdana"/>
                          <a:ea typeface="Verdana"/>
                          <a:cs typeface="Verdana"/>
                          <a:sym typeface="Verdana"/>
                        </a:rPr>
                        <a:t>Engineering</a:t>
                      </a:r>
                    </a:p>
                  </a:txBody>
                  <a:tcPr marT="0" marB="0" marR="68575" marL="68575">
                    <a:lnL cap="flat" cmpd="sng" w="12700">
                      <a:solidFill>
                        <a:schemeClr val="lt1"/>
                      </a:solidFill>
                      <a:prstDash val="solid"/>
                      <a:round/>
                      <a:headEnd len="med" w="med" type="none"/>
                      <a:tailEnd len="med" w="med" type="none"/>
                    </a:lnL>
                    <a:lnR cap="flat" cmpd="sng" w="12700">
                      <a:solidFill>
                        <a:schemeClr val="lt1"/>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lt1"/>
                      </a:solidFill>
                      <a:prstDash val="solid"/>
                      <a:round/>
                      <a:headEnd len="med" w="med" type="none"/>
                      <a:tailEnd len="med" w="med" type="none"/>
                    </a:lnB>
                    <a:solidFill>
                      <a:srgbClr val="003399"/>
                    </a:solidFill>
                  </a:tcPr>
                </a:tc>
                <a:tc>
                  <a:txBody>
                    <a:bodyPr>
                      <a:noAutofit/>
                    </a:bodyPr>
                    <a:lstStyle/>
                    <a:p>
                      <a:pPr indent="0" lvl="0" marL="0" marR="0" rtl="0" algn="l">
                        <a:lnSpc>
                          <a:spcPct val="115000"/>
                        </a:lnSpc>
                        <a:spcBef>
                          <a:spcPts val="0"/>
                        </a:spcBef>
                        <a:spcAft>
                          <a:spcPts val="0"/>
                        </a:spcAft>
                        <a:buClr>
                          <a:schemeClr val="lt1"/>
                        </a:buClr>
                        <a:buSzPct val="25000"/>
                        <a:buFont typeface="Verdana"/>
                        <a:buNone/>
                      </a:pPr>
                      <a:r>
                        <a:rPr b="1" i="0" lang="en-US" sz="1100" u="none" cap="none" strike="noStrike">
                          <a:solidFill>
                            <a:schemeClr val="lt1"/>
                          </a:solidFill>
                          <a:latin typeface="Verdana"/>
                          <a:ea typeface="Verdana"/>
                          <a:cs typeface="Verdana"/>
                          <a:sym typeface="Verdana"/>
                        </a:rPr>
                        <a:t>Math</a:t>
                      </a:r>
                    </a:p>
                  </a:txBody>
                  <a:tcPr marT="0" marB="0" marR="68575" marL="68575">
                    <a:lnL cap="flat" cmpd="sng" w="12700">
                      <a:solidFill>
                        <a:schemeClr val="lt1"/>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lt1"/>
                      </a:solidFill>
                      <a:prstDash val="solid"/>
                      <a:round/>
                      <a:headEnd len="med" w="med" type="none"/>
                      <a:tailEnd len="med" w="med" type="none"/>
                    </a:lnB>
                    <a:solidFill>
                      <a:srgbClr val="003399"/>
                    </a:solidFill>
                  </a:tcPr>
                </a:tc>
              </a:tr>
              <a:tr h="385625">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1" i="0" lang="en-US" sz="1100" u="none" cap="none" strike="noStrike">
                          <a:solidFill>
                            <a:schemeClr val="dk1"/>
                          </a:solidFill>
                          <a:latin typeface="Verdana"/>
                          <a:ea typeface="Verdana"/>
                          <a:cs typeface="Verdana"/>
                          <a:sym typeface="Verdana"/>
                        </a:rPr>
                        <a:t>Monday, August 1</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lt1"/>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1" i="0" lang="en-US" sz="1100" u="none" cap="none" strike="noStrike">
                          <a:solidFill>
                            <a:schemeClr val="dk1"/>
                          </a:solidFill>
                          <a:latin typeface="Verdana"/>
                          <a:ea typeface="Verdana"/>
                          <a:cs typeface="Verdana"/>
                          <a:sym typeface="Verdana"/>
                        </a:rPr>
                        <a:t>Tuesday, August 2</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lt1"/>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1" i="0" lang="en-US" sz="1100" u="none" cap="none" strike="noStrike">
                          <a:solidFill>
                            <a:schemeClr val="dk1"/>
                          </a:solidFill>
                          <a:latin typeface="Verdana"/>
                          <a:ea typeface="Verdana"/>
                          <a:cs typeface="Verdana"/>
                          <a:sym typeface="Verdana"/>
                        </a:rPr>
                        <a:t>Wednesday, August 3</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lt1"/>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1" i="0" lang="en-US" sz="1100" u="none" cap="none" strike="noStrike">
                          <a:solidFill>
                            <a:schemeClr val="dk1"/>
                          </a:solidFill>
                          <a:latin typeface="Verdana"/>
                          <a:ea typeface="Verdana"/>
                          <a:cs typeface="Verdana"/>
                          <a:sym typeface="Verdana"/>
                        </a:rPr>
                        <a:t>Thursday, August 4</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lt1"/>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r>
              <a:tr h="192800">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0" i="0" lang="en-US" sz="1100" u="none" cap="none" strike="noStrike">
                          <a:solidFill>
                            <a:schemeClr val="dk1"/>
                          </a:solidFill>
                          <a:latin typeface="Verdana"/>
                          <a:ea typeface="Verdana"/>
                          <a:cs typeface="Verdana"/>
                          <a:sym typeface="Verdana"/>
                        </a:rPr>
                        <a:t>Unity Point</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0" i="0" lang="en-US" sz="1100" u="none" cap="none" strike="noStrike">
                          <a:solidFill>
                            <a:schemeClr val="dk1"/>
                          </a:solidFill>
                          <a:latin typeface="Verdana"/>
                          <a:ea typeface="Verdana"/>
                          <a:cs typeface="Verdana"/>
                          <a:sym typeface="Verdana"/>
                        </a:rPr>
                        <a:t>KCAU - TV</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0" i="0" lang="en-US" sz="1100" u="none" cap="none" strike="noStrike">
                          <a:solidFill>
                            <a:schemeClr val="dk1"/>
                          </a:solidFill>
                          <a:latin typeface="Verdana"/>
                          <a:ea typeface="Verdana"/>
                          <a:cs typeface="Verdana"/>
                          <a:sym typeface="Verdana"/>
                        </a:rPr>
                        <a:t>Palmer Candy</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0" lvl="0" marL="0" marR="0" rtl="0" algn="l">
                        <a:lnSpc>
                          <a:spcPct val="115000"/>
                        </a:lnSpc>
                        <a:spcBef>
                          <a:spcPts val="0"/>
                        </a:spcBef>
                        <a:spcAft>
                          <a:spcPts val="0"/>
                        </a:spcAft>
                        <a:buClr>
                          <a:schemeClr val="dk1"/>
                        </a:buClr>
                        <a:buSzPct val="25000"/>
                        <a:buFont typeface="Verdana"/>
                        <a:buNone/>
                      </a:pPr>
                      <a:r>
                        <a:rPr b="0" i="0" lang="en-US" sz="1100" u="none" cap="none" strike="noStrike">
                          <a:solidFill>
                            <a:schemeClr val="dk1"/>
                          </a:solidFill>
                          <a:latin typeface="Verdana"/>
                          <a:ea typeface="Verdana"/>
                          <a:cs typeface="Verdana"/>
                          <a:sym typeface="Verdana"/>
                        </a:rPr>
                        <a:t>Bank</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r>
              <a:tr h="192800">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C.N.A.</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Anchor</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Machinist</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Teller</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r>
              <a:tr h="192800">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Nurse</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Technician</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Maintenance</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Data entry</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r>
              <a:tr h="192800">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Lab Technician</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Camera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Safety Manager</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Loan officer</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r>
              <a:tr h="385625">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Ultrasound /</a:t>
                      </a:r>
                    </a:p>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x-ray tech</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Financial planner</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r>
              <a:tr h="192800">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Pharmacy tech</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solidFill>
                      <a:schemeClr val="accent2">
                        <a:alpha val="20000"/>
                      </a:schemeClr>
                    </a:solidFill>
                  </a:tcPr>
                </a:tc>
              </a:tr>
              <a:tr h="192800">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Bio Medical</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c>
                  <a:txBody>
                    <a:bodyPr>
                      <a:noAutofit/>
                    </a:bodyPr>
                    <a:lstStyle/>
                    <a:p>
                      <a:pPr indent="-342900" lvl="0" marL="342900" marR="0" rtl="0" algn="l">
                        <a:lnSpc>
                          <a:spcPct val="115000"/>
                        </a:lnSpc>
                        <a:spcBef>
                          <a:spcPts val="0"/>
                        </a:spcBef>
                        <a:spcAft>
                          <a:spcPts val="0"/>
                        </a:spcAft>
                        <a:buClr>
                          <a:schemeClr val="dk1"/>
                        </a:buClr>
                        <a:buSzPct val="100000"/>
                        <a:buFont typeface="Noto Sans Symbols"/>
                        <a:buChar char="∙"/>
                      </a:pPr>
                      <a:r>
                        <a:rPr b="0" i="0" lang="en-US" sz="1100" u="none" cap="none" strike="noStrike">
                          <a:solidFill>
                            <a:schemeClr val="dk1"/>
                          </a:solidFill>
                          <a:latin typeface="Verdana"/>
                          <a:ea typeface="Verdana"/>
                          <a:cs typeface="Verdana"/>
                          <a:sym typeface="Verdana"/>
                        </a:rPr>
                        <a:t> </a:t>
                      </a:r>
                    </a:p>
                  </a:txBody>
                  <a:tcPr marT="0" marB="0" marR="68575" marL="68575">
                    <a:lnL cap="flat" cmpd="sng" w="12700">
                      <a:solidFill>
                        <a:schemeClr val="accent2"/>
                      </a:solidFill>
                      <a:prstDash val="solid"/>
                      <a:round/>
                      <a:headEnd len="med" w="med" type="none"/>
                      <a:tailEnd len="med" w="med" type="none"/>
                    </a:lnL>
                    <a:lnR cap="flat" cmpd="sng" w="12700">
                      <a:solidFill>
                        <a:schemeClr val="accent2"/>
                      </a:solidFill>
                      <a:prstDash val="solid"/>
                      <a:round/>
                      <a:headEnd len="med" w="med" type="none"/>
                      <a:tailEnd len="med" w="med" type="none"/>
                    </a:lnR>
                    <a:lnT cap="flat" cmpd="sng" w="12700">
                      <a:solidFill>
                        <a:schemeClr val="accent2"/>
                      </a:solidFill>
                      <a:prstDash val="solid"/>
                      <a:round/>
                      <a:headEnd len="med" w="med" type="none"/>
                      <a:tailEnd len="med" w="med" type="none"/>
                    </a:lnT>
                    <a:lnB cap="flat" cmpd="sng" w="12700">
                      <a:solidFill>
                        <a:schemeClr val="accent2"/>
                      </a:solidFill>
                      <a:prstDash val="solid"/>
                      <a:round/>
                      <a:headEnd len="med" w="med" type="none"/>
                      <a:tailEnd len="med" w="med" type="none"/>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5" name="Shape 295"/>
        <p:cNvGrpSpPr/>
        <p:nvPr/>
      </p:nvGrpSpPr>
      <p:grpSpPr>
        <a:xfrm>
          <a:off x="0" y="0"/>
          <a:ext cx="0" cy="0"/>
          <a:chOff x="0" y="0"/>
          <a:chExt cx="0" cy="0"/>
        </a:xfrm>
      </p:grpSpPr>
      <p:sp>
        <p:nvSpPr>
          <p:cNvPr id="296" name="Shape 296"/>
          <p:cNvSpPr txBox="1"/>
          <p:nvPr>
            <p:ph type="title"/>
          </p:nvPr>
        </p:nvSpPr>
        <p:spPr>
          <a:xfrm>
            <a:off x="944562" y="1050925"/>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000" u="none" cap="none" strike="noStrike">
                <a:solidFill>
                  <a:srgbClr val="00CCCC"/>
                </a:solidFill>
                <a:latin typeface="Arial Black"/>
                <a:ea typeface="Arial Black"/>
                <a:cs typeface="Arial Black"/>
                <a:sym typeface="Arial Black"/>
              </a:rPr>
              <a:t>Summer Work Readiness</a:t>
            </a:r>
          </a:p>
        </p:txBody>
      </p:sp>
      <p:sp>
        <p:nvSpPr>
          <p:cNvPr id="297" name="Shape 297"/>
          <p:cNvSpPr txBox="1"/>
          <p:nvPr>
            <p:ph idx="4294967295" type="body"/>
          </p:nvPr>
        </p:nvSpPr>
        <p:spPr>
          <a:xfrm>
            <a:off x="1676400" y="2133600"/>
            <a:ext cx="6972300" cy="4092574"/>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rgbClr val="17365D"/>
              </a:buClr>
              <a:buSzPct val="100000"/>
              <a:buFont typeface="Arial"/>
              <a:buChar char="•"/>
            </a:pPr>
            <a:r>
              <a:rPr b="0" i="0" lang="en-US" sz="2800" u="none" cap="none" strike="noStrike">
                <a:solidFill>
                  <a:srgbClr val="17365D"/>
                </a:solidFill>
                <a:latin typeface="Calibri"/>
                <a:ea typeface="Calibri"/>
                <a:cs typeface="Calibri"/>
                <a:sym typeface="Calibri"/>
              </a:rPr>
              <a:t>Tour business</a:t>
            </a:r>
          </a:p>
          <a:p>
            <a:pPr indent="-342900" lvl="0" marL="342900" marR="0" rtl="0" algn="l">
              <a:spcBef>
                <a:spcPts val="560"/>
              </a:spcBef>
              <a:spcAft>
                <a:spcPts val="0"/>
              </a:spcAft>
              <a:buClr>
                <a:srgbClr val="17365D"/>
              </a:buClr>
              <a:buSzPct val="100000"/>
              <a:buFont typeface="Arial"/>
              <a:buChar char="•"/>
            </a:pPr>
            <a:r>
              <a:rPr b="0" i="0" lang="en-US" sz="2800" u="none" cap="none" strike="noStrike">
                <a:solidFill>
                  <a:srgbClr val="17365D"/>
                </a:solidFill>
                <a:latin typeface="Calibri"/>
                <a:ea typeface="Calibri"/>
                <a:cs typeface="Calibri"/>
                <a:sym typeface="Calibri"/>
              </a:rPr>
              <a:t>Job shadow </a:t>
            </a:r>
          </a:p>
          <a:p>
            <a:pPr indent="-342900" lvl="0" marL="342900" marR="0" rtl="0" algn="l">
              <a:spcBef>
                <a:spcPts val="560"/>
              </a:spcBef>
              <a:spcAft>
                <a:spcPts val="0"/>
              </a:spcAft>
              <a:buClr>
                <a:srgbClr val="17365D"/>
              </a:buClr>
              <a:buSzPct val="100000"/>
              <a:buFont typeface="Arial"/>
              <a:buChar char="•"/>
            </a:pPr>
            <a:r>
              <a:rPr b="0" i="0" lang="en-US" sz="2800" u="none" cap="none" strike="noStrike">
                <a:solidFill>
                  <a:srgbClr val="17365D"/>
                </a:solidFill>
                <a:latin typeface="Calibri"/>
                <a:ea typeface="Calibri"/>
                <a:cs typeface="Calibri"/>
                <a:sym typeface="Calibri"/>
              </a:rPr>
              <a:t>Informational interviews, etc. </a:t>
            </a:r>
          </a:p>
          <a:p>
            <a:pPr indent="-342900" lvl="0" marL="342900" marR="0" rtl="0" algn="l">
              <a:spcBef>
                <a:spcPts val="560"/>
              </a:spcBef>
              <a:spcAft>
                <a:spcPts val="0"/>
              </a:spcAft>
              <a:buClr>
                <a:srgbClr val="17365D"/>
              </a:buClr>
              <a:buSzPct val="100000"/>
              <a:buFont typeface="Arial"/>
              <a:buChar char="•"/>
            </a:pPr>
            <a:r>
              <a:rPr b="0" i="0" lang="en-US" sz="2800" u="none" cap="none" strike="noStrike">
                <a:solidFill>
                  <a:srgbClr val="17365D"/>
                </a:solidFill>
                <a:latin typeface="Calibri"/>
                <a:ea typeface="Calibri"/>
                <a:cs typeface="Calibri"/>
                <a:sym typeface="Calibri"/>
              </a:rPr>
              <a:t>Discuss and compare what you thought the job looked like, compared to what it really was</a:t>
            </a:r>
          </a:p>
          <a:p>
            <a:pPr indent="-342900" lvl="0" marL="342900" marR="0" rtl="0" algn="l">
              <a:spcBef>
                <a:spcPts val="560"/>
              </a:spcBef>
              <a:spcAft>
                <a:spcPts val="0"/>
              </a:spcAft>
              <a:buClr>
                <a:srgbClr val="17365D"/>
              </a:buClr>
              <a:buSzPct val="100000"/>
              <a:buFont typeface="Arial"/>
              <a:buChar char="•"/>
            </a:pPr>
            <a:r>
              <a:rPr b="0" i="0" lang="en-US" sz="2800" u="none" cap="none" strike="noStrike">
                <a:solidFill>
                  <a:srgbClr val="17365D"/>
                </a:solidFill>
                <a:latin typeface="Calibri"/>
                <a:ea typeface="Calibri"/>
                <a:cs typeface="Calibri"/>
                <a:sym typeface="Calibri"/>
              </a:rPr>
              <a:t>Document what you learned and store in notebook</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1" name="Shape 301"/>
        <p:cNvGrpSpPr/>
        <p:nvPr/>
      </p:nvGrpSpPr>
      <p:grpSpPr>
        <a:xfrm>
          <a:off x="0" y="0"/>
          <a:ext cx="0" cy="0"/>
          <a:chOff x="0" y="0"/>
          <a:chExt cx="0" cy="0"/>
        </a:xfrm>
      </p:grpSpPr>
      <p:sp>
        <p:nvSpPr>
          <p:cNvPr id="302" name="Shape 302"/>
          <p:cNvSpPr txBox="1"/>
          <p:nvPr>
            <p:ph type="title"/>
          </p:nvPr>
        </p:nvSpPr>
        <p:spPr>
          <a:xfrm>
            <a:off x="944562" y="1050925"/>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400" u="none" cap="none" strike="noStrike">
                <a:solidFill>
                  <a:srgbClr val="00CCCC"/>
                </a:solidFill>
                <a:latin typeface="Arial Black"/>
                <a:ea typeface="Arial Black"/>
                <a:cs typeface="Arial Black"/>
                <a:sym typeface="Arial Black"/>
              </a:rPr>
              <a:t>Making the Grade</a:t>
            </a:r>
          </a:p>
        </p:txBody>
      </p:sp>
      <p:sp>
        <p:nvSpPr>
          <p:cNvPr id="303" name="Shape 303"/>
          <p:cNvSpPr txBox="1"/>
          <p:nvPr>
            <p:ph idx="1" type="body"/>
          </p:nvPr>
        </p:nvSpPr>
        <p:spPr>
          <a:xfrm>
            <a:off x="1295400" y="2209800"/>
            <a:ext cx="7696199" cy="3840162"/>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rgbClr val="003399"/>
              </a:buClr>
              <a:buSzPct val="100000"/>
              <a:buFont typeface="Arial"/>
              <a:buChar char="•"/>
            </a:pPr>
            <a:r>
              <a:rPr b="0" i="0" lang="en-US" sz="3200" u="none" cap="none" strike="noStrike">
                <a:solidFill>
                  <a:srgbClr val="003399"/>
                </a:solidFill>
                <a:latin typeface="Verdana"/>
                <a:ea typeface="Verdana"/>
                <a:cs typeface="Verdana"/>
                <a:sym typeface="Verdana"/>
              </a:rPr>
              <a:t>Studies have shown that students who have paid employment experience in high school have a greater likelihood of future employment success!</a:t>
            </a:r>
          </a:p>
          <a:p>
            <a:pPr indent="-342900" lvl="0" marL="342900" marR="0" rtl="0" algn="l">
              <a:spcBef>
                <a:spcPts val="640"/>
              </a:spcBef>
              <a:spcAft>
                <a:spcPts val="0"/>
              </a:spcAft>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7" name="Shape 307"/>
        <p:cNvGrpSpPr/>
        <p:nvPr/>
      </p:nvGrpSpPr>
      <p:grpSpPr>
        <a:xfrm>
          <a:off x="0" y="0"/>
          <a:ext cx="0" cy="0"/>
          <a:chOff x="0" y="0"/>
          <a:chExt cx="0" cy="0"/>
        </a:xfrm>
      </p:grpSpPr>
      <p:sp>
        <p:nvSpPr>
          <p:cNvPr id="308" name="Shape 308"/>
          <p:cNvSpPr txBox="1"/>
          <p:nvPr>
            <p:ph type="title"/>
          </p:nvPr>
        </p:nvSpPr>
        <p:spPr>
          <a:xfrm>
            <a:off x="944562" y="1050925"/>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3959" u="none" cap="none" strike="noStrike">
                <a:solidFill>
                  <a:srgbClr val="00CCCC"/>
                </a:solidFill>
                <a:latin typeface="Arial Black"/>
                <a:ea typeface="Arial Black"/>
                <a:cs typeface="Arial Black"/>
                <a:sym typeface="Arial Black"/>
              </a:rPr>
              <a:t>Transition Alliance Program</a:t>
            </a:r>
          </a:p>
        </p:txBody>
      </p:sp>
      <p:sp>
        <p:nvSpPr>
          <p:cNvPr id="309" name="Shape 309"/>
          <p:cNvSpPr txBox="1"/>
          <p:nvPr>
            <p:ph idx="1" type="body"/>
          </p:nvPr>
        </p:nvSpPr>
        <p:spPr>
          <a:xfrm>
            <a:off x="1295400" y="2209800"/>
            <a:ext cx="7696199" cy="3840162"/>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rgbClr val="003399"/>
              </a:buClr>
              <a:buSzPct val="98666"/>
              <a:buFont typeface="Arial"/>
              <a:buChar char="•"/>
            </a:pPr>
            <a:r>
              <a:rPr b="0" i="0" lang="en-US" sz="2960" u="none" cap="none" strike="noStrike">
                <a:solidFill>
                  <a:srgbClr val="003399"/>
                </a:solidFill>
                <a:latin typeface="Calibri"/>
                <a:ea typeface="Calibri"/>
                <a:cs typeface="Calibri"/>
                <a:sym typeface="Calibri"/>
              </a:rPr>
              <a:t>A VR and secondary school partnership resulting in a 50-50% shared financial cost.  IVRS is using this as a third-party contract and is able to utilize federal match.</a:t>
            </a:r>
          </a:p>
          <a:p>
            <a:pPr indent="-342900" lvl="0" marL="342900" marR="0" rtl="0" algn="l">
              <a:lnSpc>
                <a:spcPct val="80000"/>
              </a:lnSpc>
              <a:spcBef>
                <a:spcPts val="592"/>
              </a:spcBef>
              <a:spcAft>
                <a:spcPts val="0"/>
              </a:spcAft>
              <a:buClr>
                <a:srgbClr val="003399"/>
              </a:buClr>
              <a:buSzPct val="98666"/>
              <a:buFont typeface="Arial"/>
              <a:buChar char="•"/>
            </a:pPr>
            <a:r>
              <a:rPr b="1" i="0" lang="en-US" sz="2960" u="none" cap="none" strike="noStrike">
                <a:solidFill>
                  <a:srgbClr val="003399"/>
                </a:solidFill>
                <a:latin typeface="Verdana"/>
                <a:ea typeface="Verdana"/>
                <a:cs typeface="Verdana"/>
                <a:sym typeface="Verdana"/>
              </a:rPr>
              <a:t>Expands </a:t>
            </a:r>
            <a:r>
              <a:rPr b="0" i="0" lang="en-US" sz="2960" u="none" cap="none" strike="noStrike">
                <a:solidFill>
                  <a:srgbClr val="003399"/>
                </a:solidFill>
                <a:latin typeface="Verdana"/>
                <a:ea typeface="Verdana"/>
                <a:cs typeface="Verdana"/>
                <a:sym typeface="Verdana"/>
              </a:rPr>
              <a:t>school-to-work </a:t>
            </a:r>
            <a:r>
              <a:rPr b="1" i="0" lang="en-US" sz="2960" u="none" cap="none" strike="noStrike">
                <a:solidFill>
                  <a:srgbClr val="003399"/>
                </a:solidFill>
                <a:latin typeface="Verdana"/>
                <a:ea typeface="Verdana"/>
                <a:cs typeface="Verdana"/>
                <a:sym typeface="Verdana"/>
              </a:rPr>
              <a:t>capacity</a:t>
            </a:r>
            <a:r>
              <a:rPr b="0" i="0" lang="en-US" sz="2960" u="none" cap="none" strike="noStrike">
                <a:solidFill>
                  <a:srgbClr val="003399"/>
                </a:solidFill>
                <a:latin typeface="Verdana"/>
                <a:ea typeface="Verdana"/>
                <a:cs typeface="Verdana"/>
                <a:sym typeface="Verdana"/>
              </a:rPr>
              <a:t>.</a:t>
            </a:r>
          </a:p>
          <a:p>
            <a:pPr indent="-342900" lvl="0" marL="342900" marR="0" rtl="0" algn="l">
              <a:lnSpc>
                <a:spcPct val="80000"/>
              </a:lnSpc>
              <a:spcBef>
                <a:spcPts val="592"/>
              </a:spcBef>
              <a:spcAft>
                <a:spcPts val="0"/>
              </a:spcAft>
              <a:buClr>
                <a:srgbClr val="003399"/>
              </a:buClr>
              <a:buSzPct val="98666"/>
              <a:buFont typeface="Arial"/>
              <a:buChar char="•"/>
            </a:pPr>
            <a:r>
              <a:rPr b="1" i="0" lang="en-US" sz="2960" u="none" cap="none" strike="noStrike">
                <a:solidFill>
                  <a:srgbClr val="003399"/>
                </a:solidFill>
                <a:latin typeface="Verdana"/>
                <a:ea typeface="Verdana"/>
                <a:cs typeface="Verdana"/>
                <a:sym typeface="Verdana"/>
              </a:rPr>
              <a:t>Provides</a:t>
            </a:r>
            <a:r>
              <a:rPr b="0" i="0" lang="en-US" sz="2960" u="none" cap="none" strike="noStrike">
                <a:solidFill>
                  <a:srgbClr val="003399"/>
                </a:solidFill>
                <a:latin typeface="Verdana"/>
                <a:ea typeface="Verdana"/>
                <a:cs typeface="Verdana"/>
                <a:sym typeface="Verdana"/>
              </a:rPr>
              <a:t> </a:t>
            </a:r>
            <a:r>
              <a:rPr b="1" i="0" lang="en-US" sz="2960" u="none" cap="none" strike="noStrike">
                <a:solidFill>
                  <a:srgbClr val="003399"/>
                </a:solidFill>
                <a:latin typeface="Verdana"/>
                <a:ea typeface="Verdana"/>
                <a:cs typeface="Verdana"/>
                <a:sym typeface="Verdana"/>
              </a:rPr>
              <a:t>follow-along services </a:t>
            </a:r>
            <a:r>
              <a:rPr b="0" i="0" lang="en-US" sz="2960" u="none" cap="none" strike="noStrike">
                <a:solidFill>
                  <a:srgbClr val="003399"/>
                </a:solidFill>
                <a:latin typeface="Verdana"/>
                <a:ea typeface="Verdana"/>
                <a:cs typeface="Verdana"/>
                <a:sym typeface="Verdana"/>
              </a:rPr>
              <a:t>once employed.</a:t>
            </a:r>
          </a:p>
          <a:p>
            <a:pPr indent="-342900" lvl="0" marL="342900" marR="0" rtl="0" algn="l">
              <a:lnSpc>
                <a:spcPct val="80000"/>
              </a:lnSpc>
              <a:spcBef>
                <a:spcPts val="592"/>
              </a:spcBef>
              <a:spcAft>
                <a:spcPts val="0"/>
              </a:spcAft>
              <a:buClr>
                <a:srgbClr val="003399"/>
              </a:buClr>
              <a:buSzPct val="98666"/>
              <a:buFont typeface="Arial"/>
              <a:buChar char="•"/>
            </a:pPr>
            <a:r>
              <a:rPr b="1" i="0" lang="en-US" sz="2960" u="none" cap="none" strike="noStrike">
                <a:solidFill>
                  <a:srgbClr val="003399"/>
                </a:solidFill>
                <a:latin typeface="Verdana"/>
                <a:ea typeface="Verdana"/>
                <a:cs typeface="Verdana"/>
                <a:sym typeface="Verdana"/>
              </a:rPr>
              <a:t>Provides follow-up services </a:t>
            </a:r>
            <a:r>
              <a:rPr b="0" i="0" lang="en-US" sz="2960" u="none" cap="none" strike="noStrike">
                <a:solidFill>
                  <a:srgbClr val="003399"/>
                </a:solidFill>
                <a:latin typeface="Verdana"/>
                <a:ea typeface="Verdana"/>
                <a:cs typeface="Verdana"/>
                <a:sym typeface="Verdana"/>
              </a:rPr>
              <a:t>to age 25 for the student</a:t>
            </a:r>
          </a:p>
          <a:p>
            <a:pPr indent="-342900" lvl="0" marL="342900" marR="0" rtl="0" algn="l">
              <a:lnSpc>
                <a:spcPct val="80000"/>
              </a:lnSpc>
              <a:spcBef>
                <a:spcPts val="592"/>
              </a:spcBef>
              <a:spcAft>
                <a:spcPts val="0"/>
              </a:spcAft>
              <a:buClr>
                <a:schemeClr val="dk1"/>
              </a:buClr>
              <a:buSzPct val="98666"/>
              <a:buFont typeface="Arial"/>
              <a:buNone/>
            </a:pPr>
            <a:r>
              <a:t/>
            </a:r>
            <a:endParaRPr b="0" i="0" sz="2960" u="none" cap="none" strike="noStrik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3" name="Shape 313"/>
        <p:cNvGrpSpPr/>
        <p:nvPr/>
      </p:nvGrpSpPr>
      <p:grpSpPr>
        <a:xfrm>
          <a:off x="0" y="0"/>
          <a:ext cx="0" cy="0"/>
          <a:chOff x="0" y="0"/>
          <a:chExt cx="0" cy="0"/>
        </a:xfrm>
      </p:grpSpPr>
      <p:sp>
        <p:nvSpPr>
          <p:cNvPr id="314" name="Shape 314"/>
          <p:cNvSpPr txBox="1"/>
          <p:nvPr>
            <p:ph type="title"/>
          </p:nvPr>
        </p:nvSpPr>
        <p:spPr>
          <a:xfrm>
            <a:off x="944562" y="1219200"/>
            <a:ext cx="8199437" cy="1524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1" lang="en-US" sz="4400" u="none" cap="none" strike="noStrike">
                <a:solidFill>
                  <a:srgbClr val="003399"/>
                </a:solidFill>
                <a:latin typeface="Verdana"/>
                <a:ea typeface="Verdana"/>
                <a:cs typeface="Verdana"/>
                <a:sym typeface="Verdana"/>
              </a:rPr>
              <a:t>Providing Solutions. Generating Success.</a:t>
            </a:r>
          </a:p>
        </p:txBody>
      </p:sp>
      <p:grpSp>
        <p:nvGrpSpPr>
          <p:cNvPr descr="IVRS logo" id="315" name="Shape 315" title="IVRS logo"/>
          <p:cNvGrpSpPr/>
          <p:nvPr/>
        </p:nvGrpSpPr>
        <p:grpSpPr>
          <a:xfrm>
            <a:off x="5546725" y="3816349"/>
            <a:ext cx="3322638" cy="2576512"/>
            <a:chOff x="5762955" y="4281487"/>
            <a:chExt cx="3322636" cy="2576511"/>
          </a:xfrm>
        </p:grpSpPr>
        <p:sp>
          <p:nvSpPr>
            <p:cNvPr descr="IVRS outer logo" id="316" name="Shape 316" title="IVRS outer logo"/>
            <p:cNvSpPr/>
            <p:nvPr/>
          </p:nvSpPr>
          <p:spPr>
            <a:xfrm>
              <a:off x="5762955" y="4281487"/>
              <a:ext cx="3322636" cy="2576511"/>
            </a:xfrm>
            <a:prstGeom prst="ellipse">
              <a:avLst/>
            </a:prstGeom>
            <a:solidFill>
              <a:schemeClr val="lt1"/>
            </a:solidFill>
            <a:ln>
              <a:noFill/>
            </a:ln>
          </p:spPr>
          <p:txBody>
            <a:bodyPr anchorCtr="0" anchor="ctr"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IVRS inner logo" id="317" name="Shape 317" title="IVRS inner logo"/>
            <p:cNvPicPr preferRelativeResize="0"/>
            <p:nvPr/>
          </p:nvPicPr>
          <p:blipFill rotWithShape="1">
            <a:blip r:embed="rId3">
              <a:alphaModFix/>
            </a:blip>
            <a:srcRect b="30106" l="0" r="69736" t="2"/>
            <a:stretch/>
          </p:blipFill>
          <p:spPr>
            <a:xfrm>
              <a:off x="6513094" y="4579712"/>
              <a:ext cx="2017296" cy="1980063"/>
            </a:xfrm>
            <a:prstGeom prst="rect">
              <a:avLst/>
            </a:prstGeom>
            <a:noFill/>
            <a:ln>
              <a:noFill/>
            </a:ln>
          </p:spPr>
        </p:pic>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1" name="Shape 321"/>
        <p:cNvGrpSpPr/>
        <p:nvPr/>
      </p:nvGrpSpPr>
      <p:grpSpPr>
        <a:xfrm>
          <a:off x="0" y="0"/>
          <a:ext cx="0" cy="0"/>
          <a:chOff x="0" y="0"/>
          <a:chExt cx="0" cy="0"/>
        </a:xfrm>
      </p:grpSpPr>
      <p:sp>
        <p:nvSpPr>
          <p:cNvPr id="322" name="Shape 322"/>
          <p:cNvSpPr txBox="1"/>
          <p:nvPr>
            <p:ph type="title"/>
          </p:nvPr>
        </p:nvSpPr>
        <p:spPr>
          <a:xfrm>
            <a:off x="944562" y="1050925"/>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400" u="none" cap="none" strike="noStrike">
                <a:solidFill>
                  <a:srgbClr val="00CCCC"/>
                </a:solidFill>
                <a:latin typeface="Arial Black"/>
                <a:ea typeface="Arial Black"/>
                <a:cs typeface="Arial Black"/>
                <a:sym typeface="Arial Black"/>
              </a:rPr>
              <a:t>Iowa Business Spotlight</a:t>
            </a:r>
          </a:p>
        </p:txBody>
      </p:sp>
      <p:sp>
        <p:nvSpPr>
          <p:cNvPr id="323" name="Shape 323"/>
          <p:cNvSpPr txBox="1"/>
          <p:nvPr>
            <p:ph idx="1" type="body"/>
          </p:nvPr>
        </p:nvSpPr>
        <p:spPr>
          <a:xfrm>
            <a:off x="1295400" y="2209800"/>
            <a:ext cx="7696199" cy="3840162"/>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3200" u="sng" cap="none" strike="noStrike">
                <a:solidFill>
                  <a:schemeClr val="hlink"/>
                </a:solidFill>
                <a:latin typeface="Calibri"/>
                <a:ea typeface="Calibri"/>
                <a:cs typeface="Calibri"/>
                <a:sym typeface="Calibri"/>
                <a:hlinkClick r:id="rId3"/>
              </a:rPr>
              <a:t>Em’s Coffee Company</a:t>
            </a:r>
          </a:p>
          <a:p>
            <a:pPr indent="-342900" lvl="0" marL="342900" marR="0" rtl="0" algn="l">
              <a:spcBef>
                <a:spcPts val="640"/>
              </a:spcBef>
              <a:spcAft>
                <a:spcPts val="0"/>
              </a:spcAft>
              <a:buClr>
                <a:schemeClr val="dk1"/>
              </a:buClr>
              <a:buSzPct val="100000"/>
              <a:buFont typeface="Arial"/>
              <a:buChar char="•"/>
            </a:pPr>
            <a:r>
              <a:rPr b="0" i="0" lang="en-US" sz="3200" u="sng" cap="none" strike="noStrike">
                <a:solidFill>
                  <a:schemeClr val="hlink"/>
                </a:solidFill>
                <a:latin typeface="Calibri"/>
                <a:ea typeface="Calibri"/>
                <a:cs typeface="Calibri"/>
                <a:sym typeface="Calibri"/>
                <a:hlinkClick r:id="rId4"/>
              </a:rPr>
              <a:t>Johnston Creek Farms</a:t>
            </a:r>
          </a:p>
          <a:p>
            <a:pPr indent="-342900" lvl="0" marL="342900" marR="0" rtl="0" algn="l">
              <a:spcBef>
                <a:spcPts val="640"/>
              </a:spcBef>
              <a:spcAft>
                <a:spcPts val="0"/>
              </a:spcAft>
              <a:buClr>
                <a:schemeClr val="dk1"/>
              </a:buClr>
              <a:buSzPct val="100000"/>
              <a:buFont typeface="Arial"/>
              <a:buChar char="•"/>
            </a:pPr>
            <a:r>
              <a:rPr b="0" i="0" lang="en-US" sz="3200" u="sng" cap="none" strike="noStrike">
                <a:solidFill>
                  <a:schemeClr val="hlink"/>
                </a:solidFill>
                <a:latin typeface="Calibri"/>
                <a:ea typeface="Calibri"/>
                <a:cs typeface="Calibri"/>
                <a:sym typeface="Calibri"/>
                <a:hlinkClick r:id="rId5"/>
              </a:rPr>
              <a:t>In The Country Garden and Gifts</a:t>
            </a:r>
          </a:p>
          <a:p>
            <a:pPr indent="-342900" lvl="0" marL="342900" marR="0" rtl="0" algn="l">
              <a:spcBef>
                <a:spcPts val="640"/>
              </a:spcBef>
              <a:spcAft>
                <a:spcPts val="0"/>
              </a:spcAft>
              <a:buClr>
                <a:schemeClr val="dk1"/>
              </a:buClr>
              <a:buSzPct val="100000"/>
              <a:buFont typeface="Arial"/>
              <a:buChar char="•"/>
            </a:pPr>
            <a:r>
              <a:rPr b="0" i="0" lang="en-US" sz="3200" u="sng" cap="none" strike="noStrike">
                <a:solidFill>
                  <a:schemeClr val="hlink"/>
                </a:solidFill>
                <a:latin typeface="Calibri"/>
                <a:ea typeface="Calibri"/>
                <a:cs typeface="Calibri"/>
                <a:sym typeface="Calibri"/>
                <a:hlinkClick r:id="rId6"/>
              </a:rPr>
              <a:t>Kwik Trip</a:t>
            </a:r>
          </a:p>
          <a:p>
            <a:pPr indent="-342900" lvl="0" marL="342900" marR="0" rtl="0" algn="l">
              <a:spcBef>
                <a:spcPts val="640"/>
              </a:spcBef>
              <a:spcAft>
                <a:spcPts val="0"/>
              </a:spcAft>
              <a:buClr>
                <a:schemeClr val="dk1"/>
              </a:buClr>
              <a:buSzPct val="100000"/>
              <a:buFont typeface="Arial"/>
              <a:buChar char="•"/>
            </a:pPr>
            <a:r>
              <a:rPr b="0" i="0" lang="en-US" sz="3200" u="sng" cap="none" strike="noStrike">
                <a:solidFill>
                  <a:schemeClr val="hlink"/>
                </a:solidFill>
                <a:latin typeface="Calibri"/>
                <a:ea typeface="Calibri"/>
                <a:cs typeface="Calibri"/>
                <a:sym typeface="Calibri"/>
                <a:hlinkClick r:id="rId7"/>
              </a:rPr>
              <a:t>Winnebago Industries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7" name="Shape 327"/>
        <p:cNvGrpSpPr/>
        <p:nvPr/>
      </p:nvGrpSpPr>
      <p:grpSpPr>
        <a:xfrm>
          <a:off x="0" y="0"/>
          <a:ext cx="0" cy="0"/>
          <a:chOff x="0" y="0"/>
          <a:chExt cx="0" cy="0"/>
        </a:xfrm>
      </p:grpSpPr>
      <p:sp>
        <p:nvSpPr>
          <p:cNvPr id="328" name="Shape 328"/>
          <p:cNvSpPr txBox="1"/>
          <p:nvPr>
            <p:ph type="title"/>
          </p:nvPr>
        </p:nvSpPr>
        <p:spPr>
          <a:xfrm>
            <a:off x="0" y="0"/>
            <a:ext cx="9144000" cy="1143000"/>
          </a:xfrm>
          <a:prstGeom prst="rect">
            <a:avLst/>
          </a:prstGeom>
          <a:solidFill>
            <a:srgbClr val="003399"/>
          </a:solid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400" u="none" cap="none" strike="noStrike">
                <a:solidFill>
                  <a:schemeClr val="lt1"/>
                </a:solidFill>
                <a:latin typeface="Calibri"/>
                <a:ea typeface="Calibri"/>
                <a:cs typeface="Calibri"/>
                <a:sym typeface="Calibri"/>
              </a:rPr>
              <a:t>Don’t Miss Our Next Webinar!</a:t>
            </a:r>
          </a:p>
        </p:txBody>
      </p:sp>
      <p:sp>
        <p:nvSpPr>
          <p:cNvPr id="329" name="Shape 329"/>
          <p:cNvSpPr txBox="1"/>
          <p:nvPr>
            <p:ph idx="1" type="body"/>
          </p:nvPr>
        </p:nvSpPr>
        <p:spPr>
          <a:xfrm>
            <a:off x="4267200" y="1898650"/>
            <a:ext cx="3962399" cy="28194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rgbClr val="000000"/>
              </a:buClr>
              <a:buSzPct val="25000"/>
              <a:buFont typeface="Noto Sans Symbols"/>
              <a:buNone/>
            </a:pPr>
            <a:r>
              <a:rPr b="1" i="0" lang="en-US" sz="2800" u="none" cap="none" strike="noStrike">
                <a:solidFill>
                  <a:srgbClr val="000000"/>
                </a:solidFill>
                <a:latin typeface="Calibri"/>
                <a:ea typeface="Calibri"/>
                <a:cs typeface="Calibri"/>
                <a:sym typeface="Calibri"/>
              </a:rPr>
              <a:t>Best Practices in Action: VR and Business Partnerships and in Iowa</a:t>
            </a:r>
          </a:p>
          <a:p>
            <a:pPr indent="0" lvl="0" marL="0" marR="0" rtl="0" algn="l">
              <a:spcBef>
                <a:spcPts val="320"/>
              </a:spcBef>
              <a:spcAft>
                <a:spcPts val="0"/>
              </a:spcAft>
              <a:buClr>
                <a:srgbClr val="000000"/>
              </a:buClr>
              <a:buSzPct val="100000"/>
              <a:buFont typeface="Noto Sans Symbols"/>
              <a:buChar char="❖"/>
            </a:pPr>
            <a:r>
              <a:rPr b="1" i="0" lang="en-US" sz="1600" u="none" cap="none" strike="noStrike">
                <a:solidFill>
                  <a:srgbClr val="000000"/>
                </a:solidFill>
                <a:latin typeface="Calibri"/>
                <a:ea typeface="Calibri"/>
                <a:cs typeface="Calibri"/>
                <a:sym typeface="Calibri"/>
              </a:rPr>
              <a:t>Featuring David Mitchell, Administrator of Iowa Vocational Rehabilitation Services (IVRS)</a:t>
            </a:r>
          </a:p>
          <a:p>
            <a:pPr indent="0" lvl="0" marL="0" marR="0" rtl="0" algn="l">
              <a:spcBef>
                <a:spcPts val="320"/>
              </a:spcBef>
              <a:spcAft>
                <a:spcPts val="0"/>
              </a:spcAft>
              <a:buClr>
                <a:srgbClr val="000000"/>
              </a:buClr>
              <a:buSzPct val="100000"/>
              <a:buFont typeface="Noto Sans Symbols"/>
              <a:buChar char="❖"/>
            </a:pPr>
            <a:r>
              <a:rPr b="1" i="0" lang="en-US" sz="1600" u="none" cap="none" strike="noStrike">
                <a:solidFill>
                  <a:srgbClr val="000000"/>
                </a:solidFill>
                <a:latin typeface="Calibri"/>
                <a:ea typeface="Calibri"/>
                <a:cs typeface="Calibri"/>
                <a:sym typeface="Calibri"/>
              </a:rPr>
              <a:t>RSVP at </a:t>
            </a:r>
            <a:r>
              <a:rPr b="1" i="0" lang="en-US" sz="1600" u="sng" cap="none" strike="noStrike">
                <a:solidFill>
                  <a:schemeClr val="hlink"/>
                </a:solidFill>
                <a:latin typeface="Calibri"/>
                <a:ea typeface="Calibri"/>
                <a:cs typeface="Calibri"/>
                <a:sym typeface="Calibri"/>
                <a:hlinkClick r:id="rId3"/>
              </a:rPr>
              <a:t>respectabilityusa.com/events/</a:t>
            </a:r>
            <a:r>
              <a:rPr b="1" i="0" lang="en-US" sz="1600" u="none" cap="none" strike="noStrike">
                <a:solidFill>
                  <a:srgbClr val="000000"/>
                </a:solidFill>
                <a:latin typeface="Calibri"/>
                <a:ea typeface="Calibri"/>
                <a:cs typeface="Calibri"/>
                <a:sym typeface="Calibri"/>
              </a:rPr>
              <a:t> </a:t>
            </a:r>
          </a:p>
          <a:p>
            <a:pPr indent="0" lvl="0" marL="0" marR="0" rtl="0" algn="l">
              <a:spcBef>
                <a:spcPts val="320"/>
              </a:spcBef>
              <a:spcAft>
                <a:spcPts val="0"/>
              </a:spcAft>
              <a:buClr>
                <a:schemeClr val="dk1"/>
              </a:buClr>
              <a:buSzPct val="100000"/>
              <a:buFont typeface="Noto Sans Symbols"/>
              <a:buNone/>
            </a:pPr>
            <a:r>
              <a:t/>
            </a:r>
            <a:endParaRPr b="0" i="0" sz="1600" u="none" cap="none" strike="noStrike">
              <a:solidFill>
                <a:srgbClr val="000000"/>
              </a:solidFill>
              <a:latin typeface="Calibri"/>
              <a:ea typeface="Calibri"/>
              <a:cs typeface="Calibri"/>
              <a:sym typeface="Calibri"/>
            </a:endParaRPr>
          </a:p>
          <a:p>
            <a:pPr indent="0" lvl="0" marL="0" marR="0" rtl="0" algn="ctr">
              <a:spcBef>
                <a:spcPts val="640"/>
              </a:spcBef>
              <a:spcAft>
                <a:spcPts val="0"/>
              </a:spcAft>
              <a:buClr>
                <a:schemeClr val="dk1"/>
              </a:buClr>
              <a:buSzPct val="25000"/>
              <a:buFont typeface="Noto Sans Symbols"/>
              <a:buNone/>
            </a:pPr>
            <a:r>
              <a:t/>
            </a:r>
            <a:endParaRPr b="0" i="0" sz="3200" u="none" cap="none" strike="noStrike">
              <a:solidFill>
                <a:schemeClr val="dk1"/>
              </a:solidFill>
              <a:latin typeface="Calibri"/>
              <a:ea typeface="Calibri"/>
              <a:cs typeface="Calibri"/>
              <a:sym typeface="Calibri"/>
            </a:endParaRPr>
          </a:p>
        </p:txBody>
      </p:sp>
      <p:sp>
        <p:nvSpPr>
          <p:cNvPr id="330" name="Shape 330"/>
          <p:cNvSpPr txBox="1"/>
          <p:nvPr>
            <p:ph idx="2" type="body"/>
          </p:nvPr>
        </p:nvSpPr>
        <p:spPr>
          <a:xfrm>
            <a:off x="1485900" y="1295400"/>
            <a:ext cx="6172199" cy="68579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Noto Sans Symbols"/>
              <a:buNone/>
            </a:pPr>
            <a:r>
              <a:rPr b="0" i="0" lang="en-US" sz="2800" u="none" cap="none" strike="noStrike">
                <a:solidFill>
                  <a:schemeClr val="dk1"/>
                </a:solidFill>
                <a:latin typeface="Calibri"/>
                <a:ea typeface="Calibri"/>
                <a:cs typeface="Calibri"/>
                <a:sym typeface="Calibri"/>
              </a:rPr>
              <a:t>Monday, July 11, 2016 at 1:30 p.m. ET</a:t>
            </a:r>
          </a:p>
        </p:txBody>
      </p:sp>
      <p:pic>
        <p:nvPicPr>
          <p:cNvPr descr="These webinars are made possible through the generous support of JP Morgan Chase and Co.. The views and opinions expressed by the participants and RespectAbility's materials are theirs along and do not necessarily reflect the views and opinions of JPMorgan Chase &amp; Co. or its affiliates." id="331" name="Shape 331" title="Thank you JP Morgan Chase &amp; Co."/>
          <p:cNvPicPr preferRelativeResize="0"/>
          <p:nvPr/>
        </p:nvPicPr>
        <p:blipFill rotWithShape="1">
          <a:blip r:embed="rId4">
            <a:alphaModFix/>
          </a:blip>
          <a:srcRect b="0" l="0" r="0" t="0"/>
          <a:stretch/>
        </p:blipFill>
        <p:spPr>
          <a:xfrm>
            <a:off x="1462087" y="4718050"/>
            <a:ext cx="6172199" cy="1377950"/>
          </a:xfrm>
          <a:prstGeom prst="rect">
            <a:avLst/>
          </a:prstGeom>
          <a:noFill/>
          <a:ln>
            <a:noFill/>
          </a:ln>
        </p:spPr>
      </p:pic>
      <p:pic>
        <p:nvPicPr>
          <p:cNvPr descr="Head shot of David  Mitchell" id="332" name="Shape 332" title="David Mitchell"/>
          <p:cNvPicPr preferRelativeResize="0"/>
          <p:nvPr>
            <p:ph idx="1" type="body"/>
          </p:nvPr>
        </p:nvPicPr>
        <p:blipFill rotWithShape="1">
          <a:blip r:embed="rId5">
            <a:alphaModFix/>
          </a:blip>
          <a:srcRect b="0" l="0" r="0" t="0"/>
          <a:stretch/>
        </p:blipFill>
        <p:spPr>
          <a:xfrm>
            <a:off x="1446212" y="1946275"/>
            <a:ext cx="1695450" cy="254952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7" name="Shape 337"/>
        <p:cNvGrpSpPr/>
        <p:nvPr/>
      </p:nvGrpSpPr>
      <p:grpSpPr>
        <a:xfrm>
          <a:off x="0" y="0"/>
          <a:ext cx="0" cy="0"/>
          <a:chOff x="0" y="0"/>
          <a:chExt cx="0" cy="0"/>
        </a:xfrm>
      </p:grpSpPr>
      <p:sp>
        <p:nvSpPr>
          <p:cNvPr id="338" name="Shape 338"/>
          <p:cNvSpPr txBox="1"/>
          <p:nvPr>
            <p:ph type="title"/>
          </p:nvPr>
        </p:nvSpPr>
        <p:spPr>
          <a:xfrm>
            <a:off x="0" y="0"/>
            <a:ext cx="9144000" cy="1143000"/>
          </a:xfrm>
          <a:prstGeom prst="rect">
            <a:avLst/>
          </a:prstGeom>
          <a:solidFill>
            <a:srgbClr val="003399"/>
          </a:solid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400" u="none" cap="none" strike="noStrike">
                <a:solidFill>
                  <a:schemeClr val="lt1"/>
                </a:solidFill>
                <a:latin typeface="Calibri"/>
                <a:ea typeface="Calibri"/>
                <a:cs typeface="Calibri"/>
                <a:sym typeface="Calibri"/>
              </a:rPr>
              <a:t>RespectAbility Contact Information</a:t>
            </a:r>
          </a:p>
        </p:txBody>
      </p:sp>
      <p:sp>
        <p:nvSpPr>
          <p:cNvPr id="339" name="Shape 339"/>
          <p:cNvSpPr txBox="1"/>
          <p:nvPr>
            <p:ph idx="1" type="body"/>
          </p:nvPr>
        </p:nvSpPr>
        <p:spPr>
          <a:xfrm>
            <a:off x="762000" y="1295400"/>
            <a:ext cx="7619999" cy="50291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Clr>
                <a:srgbClr val="000000"/>
              </a:buClr>
              <a:buSzPct val="25000"/>
              <a:buFont typeface="Noto Sans Symbols"/>
              <a:buNone/>
            </a:pPr>
            <a:r>
              <a:rPr b="1" i="0" lang="en-US" sz="2000" u="none" cap="none" strike="noStrike">
                <a:solidFill>
                  <a:srgbClr val="000000"/>
                </a:solidFill>
                <a:latin typeface="Calibri"/>
                <a:ea typeface="Calibri"/>
                <a:cs typeface="Calibri"/>
                <a:sym typeface="Calibri"/>
              </a:rPr>
              <a:t>We have many resources for policy makers and employers on our website and are ready to help! </a:t>
            </a:r>
          </a:p>
          <a:p>
            <a:pPr indent="0" lvl="0" marL="0" marR="0" rtl="0" algn="ctr">
              <a:spcBef>
                <a:spcPts val="560"/>
              </a:spcBef>
              <a:spcAft>
                <a:spcPts val="0"/>
              </a:spcAft>
              <a:buClr>
                <a:srgbClr val="000090"/>
              </a:buClr>
              <a:buSzPct val="25000"/>
              <a:buFont typeface="Noto Sans Symbols"/>
              <a:buNone/>
            </a:pPr>
            <a:r>
              <a:rPr b="1" i="0" lang="en-US" sz="2800" u="none" cap="none" strike="noStrike">
                <a:solidFill>
                  <a:srgbClr val="000090"/>
                </a:solidFill>
                <a:latin typeface="Calibri"/>
                <a:ea typeface="Calibri"/>
                <a:cs typeface="Calibri"/>
                <a:sym typeface="Calibri"/>
              </a:rPr>
              <a:t>RespectAbilityUSA</a:t>
            </a:r>
          </a:p>
          <a:p>
            <a:pPr indent="0" lvl="0" marL="0" marR="0" rtl="0" algn="ctr">
              <a:spcBef>
                <a:spcPts val="560"/>
              </a:spcBef>
              <a:spcAft>
                <a:spcPts val="0"/>
              </a:spcAft>
              <a:buClr>
                <a:srgbClr val="000090"/>
              </a:buClr>
              <a:buSzPct val="25000"/>
              <a:buFont typeface="Noto Sans Symbols"/>
              <a:buNone/>
            </a:pPr>
            <a:r>
              <a:rPr b="1" i="0" lang="en-US" sz="2800" u="none" cap="none" strike="noStrike">
                <a:solidFill>
                  <a:srgbClr val="000090"/>
                </a:solidFill>
                <a:latin typeface="Calibri"/>
                <a:ea typeface="Calibri"/>
                <a:cs typeface="Calibri"/>
                <a:sym typeface="Calibri"/>
              </a:rPr>
              <a:t>11333 Woodglen Drive, #102</a:t>
            </a:r>
          </a:p>
          <a:p>
            <a:pPr indent="0" lvl="0" marL="0" marR="0" rtl="0" algn="ctr">
              <a:spcBef>
                <a:spcPts val="560"/>
              </a:spcBef>
              <a:spcAft>
                <a:spcPts val="0"/>
              </a:spcAft>
              <a:buClr>
                <a:srgbClr val="000090"/>
              </a:buClr>
              <a:buSzPct val="25000"/>
              <a:buFont typeface="Noto Sans Symbols"/>
              <a:buNone/>
            </a:pPr>
            <a:r>
              <a:rPr b="1" i="0" lang="en-US" sz="2800" u="none" cap="none" strike="noStrike">
                <a:solidFill>
                  <a:srgbClr val="000090"/>
                </a:solidFill>
                <a:latin typeface="Calibri"/>
                <a:ea typeface="Calibri"/>
                <a:cs typeface="Calibri"/>
                <a:sym typeface="Calibri"/>
              </a:rPr>
              <a:t>Rockville, MD 20852</a:t>
            </a:r>
          </a:p>
          <a:p>
            <a:pPr indent="-342900" lvl="0" marL="342900" marR="0" rtl="0" algn="ctr">
              <a:spcBef>
                <a:spcPts val="160"/>
              </a:spcBef>
              <a:spcAft>
                <a:spcPts val="0"/>
              </a:spcAft>
              <a:buClr>
                <a:schemeClr val="dk1"/>
              </a:buClr>
              <a:buSzPct val="100000"/>
              <a:buFont typeface="Noto Sans Symbols"/>
              <a:buNone/>
            </a:pPr>
            <a:r>
              <a:t/>
            </a:r>
            <a:endParaRPr b="1" i="0" sz="800" u="none" cap="none" strike="noStrike">
              <a:solidFill>
                <a:srgbClr val="000090"/>
              </a:solidFill>
              <a:latin typeface="Calibri"/>
              <a:ea typeface="Calibri"/>
              <a:cs typeface="Calibri"/>
              <a:sym typeface="Calibri"/>
            </a:endParaRPr>
          </a:p>
          <a:p>
            <a:pPr indent="0" lvl="0" marL="0" marR="0" rtl="0" algn="ctr">
              <a:spcBef>
                <a:spcPts val="560"/>
              </a:spcBef>
              <a:spcAft>
                <a:spcPts val="0"/>
              </a:spcAft>
              <a:buClr>
                <a:srgbClr val="000090"/>
              </a:buClr>
              <a:buSzPct val="25000"/>
              <a:buFont typeface="Noto Sans Symbols"/>
              <a:buNone/>
            </a:pPr>
            <a:r>
              <a:rPr b="1" i="0" lang="en-US" sz="2800" u="sng" cap="none" strike="noStrike">
                <a:solidFill>
                  <a:schemeClr val="hlink"/>
                </a:solidFill>
                <a:latin typeface="Calibri"/>
                <a:ea typeface="Calibri"/>
                <a:cs typeface="Calibri"/>
                <a:sym typeface="Calibri"/>
                <a:hlinkClick r:id="rId3"/>
              </a:rPr>
              <a:t>www.RespectAbilityUSA.org</a:t>
            </a:r>
          </a:p>
          <a:p>
            <a:pPr indent="0" lvl="0" marL="0" marR="0" rtl="0" algn="ctr">
              <a:spcBef>
                <a:spcPts val="560"/>
              </a:spcBef>
              <a:spcAft>
                <a:spcPts val="0"/>
              </a:spcAft>
              <a:buClr>
                <a:srgbClr val="000090"/>
              </a:buClr>
              <a:buSzPct val="25000"/>
              <a:buFont typeface="Noto Sans Symbols"/>
              <a:buNone/>
            </a:pPr>
            <a:r>
              <a:rPr b="1" i="0" lang="en-US" sz="2800" u="none" cap="none" strike="noStrike">
                <a:solidFill>
                  <a:srgbClr val="000090"/>
                </a:solidFill>
                <a:latin typeface="Calibri"/>
                <a:ea typeface="Calibri"/>
                <a:cs typeface="Calibri"/>
                <a:sym typeface="Calibri"/>
              </a:rPr>
              <a:t>Cell: (202) 365 – 0787</a:t>
            </a:r>
          </a:p>
          <a:p>
            <a:pPr indent="0" lvl="0" marL="0" marR="0" rtl="0" algn="ctr">
              <a:spcBef>
                <a:spcPts val="560"/>
              </a:spcBef>
              <a:spcAft>
                <a:spcPts val="0"/>
              </a:spcAft>
              <a:buClr>
                <a:srgbClr val="000090"/>
              </a:buClr>
              <a:buSzPct val="25000"/>
              <a:buFont typeface="Noto Sans Symbols"/>
              <a:buNone/>
            </a:pPr>
            <a:r>
              <a:rPr b="1" i="0" lang="en-US" sz="2800" u="none" cap="none" strike="noStrike">
                <a:solidFill>
                  <a:srgbClr val="000090"/>
                </a:solidFill>
                <a:latin typeface="Calibri"/>
                <a:ea typeface="Calibri"/>
                <a:cs typeface="Calibri"/>
                <a:sym typeface="Calibri"/>
              </a:rPr>
              <a:t>Jennifer Laszlo Mizrahi</a:t>
            </a:r>
          </a:p>
          <a:p>
            <a:pPr indent="0" lvl="0" marL="0" marR="0" rtl="0" algn="ctr">
              <a:spcBef>
                <a:spcPts val="560"/>
              </a:spcBef>
              <a:spcAft>
                <a:spcPts val="0"/>
              </a:spcAft>
              <a:buClr>
                <a:srgbClr val="000090"/>
              </a:buClr>
              <a:buSzPct val="25000"/>
              <a:buFont typeface="Noto Sans Symbols"/>
              <a:buNone/>
            </a:pPr>
            <a:r>
              <a:rPr b="1" i="0" lang="en-US" sz="2800" u="none" cap="none" strike="noStrike">
                <a:solidFill>
                  <a:srgbClr val="000090"/>
                </a:solidFill>
                <a:latin typeface="Calibri"/>
                <a:ea typeface="Calibri"/>
                <a:cs typeface="Calibri"/>
                <a:sym typeface="Calibri"/>
              </a:rPr>
              <a:t>President</a:t>
            </a:r>
          </a:p>
          <a:p>
            <a:pPr indent="0" lvl="0" marL="0" marR="0" rtl="0" algn="ctr">
              <a:spcBef>
                <a:spcPts val="560"/>
              </a:spcBef>
              <a:spcAft>
                <a:spcPts val="0"/>
              </a:spcAft>
              <a:buClr>
                <a:srgbClr val="000090"/>
              </a:buClr>
              <a:buSzPct val="25000"/>
              <a:buFont typeface="Noto Sans Symbols"/>
              <a:buNone/>
            </a:pPr>
            <a:r>
              <a:rPr b="1" i="0" lang="en-US" sz="2800" u="none" cap="none" strike="noStrike">
                <a:solidFill>
                  <a:srgbClr val="000090"/>
                </a:solidFill>
                <a:latin typeface="Calibri"/>
                <a:ea typeface="Calibri"/>
                <a:cs typeface="Calibri"/>
                <a:sym typeface="Calibri"/>
              </a:rPr>
              <a:t>JenniferM@RespectAbilityUSA.org</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txBox="1"/>
          <p:nvPr>
            <p:ph type="title"/>
          </p:nvPr>
        </p:nvSpPr>
        <p:spPr>
          <a:xfrm>
            <a:off x="0" y="0"/>
            <a:ext cx="9144000" cy="1143000"/>
          </a:xfrm>
          <a:prstGeom prst="rect">
            <a:avLst/>
          </a:prstGeom>
          <a:solidFill>
            <a:srgbClr val="003399"/>
          </a:solid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400" u="none" cap="none" strike="noStrike">
                <a:solidFill>
                  <a:schemeClr val="lt1"/>
                </a:solidFill>
                <a:latin typeface="Calibri"/>
                <a:ea typeface="Calibri"/>
                <a:cs typeface="Calibri"/>
                <a:sym typeface="Calibri"/>
              </a:rPr>
              <a:t>A Quick Thank You to Our Sponsor</a:t>
            </a:r>
          </a:p>
        </p:txBody>
      </p:sp>
      <p:pic>
        <p:nvPicPr>
          <p:cNvPr descr="These webinars are made possible through the generous support of JP Morgan Chase and Co.. The views and opinions expressed by the participants and RespectAbility's materials are theirs along and do not necessarily reflect the views and opinions of JPMorgan Chase &amp; Co. or its affiliates." id="231" name="Shape 231" title="JP Morgan Chase &amp; Co."/>
          <p:cNvPicPr preferRelativeResize="0"/>
          <p:nvPr>
            <p:ph idx="1" type="body"/>
          </p:nvPr>
        </p:nvPicPr>
        <p:blipFill rotWithShape="1">
          <a:blip r:embed="rId3">
            <a:alphaModFix/>
          </a:blip>
          <a:srcRect b="0" l="0" r="0" t="0"/>
          <a:stretch/>
        </p:blipFill>
        <p:spPr>
          <a:xfrm>
            <a:off x="457200" y="2944813"/>
            <a:ext cx="8229600" cy="183673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ph idx="4294967295" type="title"/>
          </p:nvPr>
        </p:nvSpPr>
        <p:spPr>
          <a:xfrm>
            <a:off x="0" y="0"/>
            <a:ext cx="9144000" cy="1143000"/>
          </a:xfrm>
          <a:prstGeom prst="rect">
            <a:avLst/>
          </a:prstGeom>
          <a:solidFill>
            <a:srgbClr val="003399"/>
          </a:solid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400" u="none" cap="none" strike="noStrike">
                <a:solidFill>
                  <a:schemeClr val="lt1"/>
                </a:solidFill>
                <a:latin typeface="Calibri"/>
                <a:ea typeface="Calibri"/>
                <a:cs typeface="Calibri"/>
                <a:sym typeface="Calibri"/>
              </a:rPr>
              <a:t>Iowa Vocational Rehabilitation</a:t>
            </a:r>
          </a:p>
        </p:txBody>
      </p:sp>
      <p:pic>
        <p:nvPicPr>
          <p:cNvPr descr="Iowa Vocational Rehabilitation Services: Finding solutions. Generating success. " id="237" name="Shape 237" title="Iowa Vocational Rehabilitation Services"/>
          <p:cNvPicPr preferRelativeResize="0"/>
          <p:nvPr/>
        </p:nvPicPr>
        <p:blipFill rotWithShape="1">
          <a:blip r:embed="rId3">
            <a:alphaModFix/>
          </a:blip>
          <a:srcRect b="0" l="0" r="0" t="0"/>
          <a:stretch/>
        </p:blipFill>
        <p:spPr>
          <a:xfrm>
            <a:off x="0" y="-4763"/>
            <a:ext cx="9150350" cy="68627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1" name="Shape 241"/>
        <p:cNvGrpSpPr/>
        <p:nvPr/>
      </p:nvGrpSpPr>
      <p:grpSpPr>
        <a:xfrm>
          <a:off x="0" y="0"/>
          <a:ext cx="0" cy="0"/>
          <a:chOff x="0" y="0"/>
          <a:chExt cx="0" cy="0"/>
        </a:xfrm>
      </p:grpSpPr>
      <p:sp>
        <p:nvSpPr>
          <p:cNvPr id="242" name="Shape 242"/>
          <p:cNvSpPr txBox="1"/>
          <p:nvPr>
            <p:ph type="title"/>
          </p:nvPr>
        </p:nvSpPr>
        <p:spPr>
          <a:xfrm>
            <a:off x="944562" y="1050925"/>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000" u="none" cap="none" strike="noStrike">
                <a:solidFill>
                  <a:srgbClr val="00CCCC"/>
                </a:solidFill>
                <a:latin typeface="Arial Black"/>
                <a:ea typeface="Arial Black"/>
                <a:cs typeface="Arial Black"/>
                <a:sym typeface="Arial Black"/>
              </a:rPr>
              <a:t>IVRS: Who We Are </a:t>
            </a:r>
          </a:p>
        </p:txBody>
      </p:sp>
      <p:sp>
        <p:nvSpPr>
          <p:cNvPr id="243" name="Shape 243"/>
          <p:cNvSpPr txBox="1"/>
          <p:nvPr>
            <p:ph idx="1" type="body"/>
          </p:nvPr>
        </p:nvSpPr>
        <p:spPr>
          <a:xfrm>
            <a:off x="1295400" y="2209800"/>
            <a:ext cx="7696199" cy="1447800"/>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rgbClr val="1607D9"/>
              </a:buClr>
              <a:buSzPct val="100000"/>
              <a:buFont typeface="Arial"/>
              <a:buChar char="•"/>
            </a:pPr>
            <a:r>
              <a:rPr b="1" i="0" lang="en-US" sz="2800" u="none" cap="none" strike="noStrike">
                <a:solidFill>
                  <a:srgbClr val="1607D9"/>
                </a:solidFill>
                <a:latin typeface="Calibri"/>
                <a:ea typeface="Calibri"/>
                <a:cs typeface="Calibri"/>
                <a:sym typeface="Calibri"/>
              </a:rPr>
              <a:t>David Mitchell</a:t>
            </a:r>
            <a:r>
              <a:rPr b="0" i="0" lang="en-US" sz="2800" u="none" cap="none" strike="noStrike">
                <a:solidFill>
                  <a:srgbClr val="1607D9"/>
                </a:solidFill>
                <a:latin typeface="Calibri"/>
                <a:ea typeface="Calibri"/>
                <a:cs typeface="Calibri"/>
                <a:sym typeface="Calibri"/>
              </a:rPr>
              <a:t>, IVRS Administrator</a:t>
            </a:r>
          </a:p>
          <a:p>
            <a:pPr indent="-342900" lvl="0" marL="342900" marR="0" rtl="0" algn="l">
              <a:spcBef>
                <a:spcPts val="560"/>
              </a:spcBef>
              <a:spcAft>
                <a:spcPts val="0"/>
              </a:spcAft>
              <a:buClr>
                <a:srgbClr val="1607D9"/>
              </a:buClr>
              <a:buSzPct val="100000"/>
              <a:buFont typeface="Arial"/>
              <a:buChar char="•"/>
            </a:pPr>
            <a:r>
              <a:rPr b="1" i="0" lang="en-US" sz="2800" u="none" cap="none" strike="noStrike">
                <a:solidFill>
                  <a:srgbClr val="1607D9"/>
                </a:solidFill>
                <a:latin typeface="Calibri"/>
                <a:ea typeface="Calibri"/>
                <a:cs typeface="Calibri"/>
                <a:sym typeface="Calibri"/>
              </a:rPr>
              <a:t>April Stotz</a:t>
            </a:r>
            <a:r>
              <a:rPr b="0" i="0" lang="en-US" sz="2800" u="none" cap="none" strike="noStrike">
                <a:solidFill>
                  <a:srgbClr val="1607D9"/>
                </a:solidFill>
                <a:latin typeface="Calibri"/>
                <a:ea typeface="Calibri"/>
                <a:cs typeface="Calibri"/>
                <a:sym typeface="Calibri"/>
              </a:rPr>
              <a:t>, Rehabilitation Counselor</a:t>
            </a:r>
          </a:p>
          <a:p>
            <a:pPr indent="-342900" lvl="0" marL="342900" marR="0" rtl="0" algn="l">
              <a:spcBef>
                <a:spcPts val="560"/>
              </a:spcBef>
              <a:spcAft>
                <a:spcPts val="0"/>
              </a:spcAft>
              <a:buClr>
                <a:srgbClr val="1607D9"/>
              </a:buClr>
              <a:buSzPct val="100000"/>
              <a:buFont typeface="Arial"/>
              <a:buChar char="•"/>
            </a:pPr>
            <a:r>
              <a:rPr b="1" i="0" lang="en-US" sz="2800" u="none" cap="none" strike="noStrike">
                <a:solidFill>
                  <a:srgbClr val="1607D9"/>
                </a:solidFill>
                <a:latin typeface="Calibri"/>
                <a:ea typeface="Calibri"/>
                <a:cs typeface="Calibri"/>
                <a:sym typeface="Calibri"/>
              </a:rPr>
              <a:t>Mary Jackson</a:t>
            </a:r>
            <a:r>
              <a:rPr b="0" i="0" lang="en-US" sz="2800" u="none" cap="none" strike="noStrike">
                <a:solidFill>
                  <a:srgbClr val="1607D9"/>
                </a:solidFill>
                <a:latin typeface="Calibri"/>
                <a:ea typeface="Calibri"/>
                <a:cs typeface="Calibri"/>
                <a:sym typeface="Calibri"/>
              </a:rPr>
              <a:t>, Resource Manager</a:t>
            </a:r>
          </a:p>
          <a:p>
            <a:pPr indent="0" lvl="0" marL="0" marR="0" rtl="0" algn="l">
              <a:spcBef>
                <a:spcPts val="640"/>
              </a:spcBef>
              <a:spcAft>
                <a:spcPts val="0"/>
              </a:spcAft>
              <a:buClr>
                <a:schemeClr val="dk1"/>
              </a:buClr>
              <a:buSzPct val="25000"/>
              <a:buFont typeface="Arial"/>
              <a:buNone/>
            </a:pPr>
            <a:r>
              <a:t/>
            </a:r>
            <a:endParaRPr b="0" i="0" sz="3200" u="none" cap="none" strike="noStrike">
              <a:solidFill>
                <a:schemeClr val="dk1"/>
              </a:solidFill>
              <a:latin typeface="Calibri"/>
              <a:ea typeface="Calibri"/>
              <a:cs typeface="Calibri"/>
              <a:sym typeface="Calibri"/>
            </a:endParaRPr>
          </a:p>
        </p:txBody>
      </p:sp>
      <p:grpSp>
        <p:nvGrpSpPr>
          <p:cNvPr descr="IVRS logo" id="244" name="Shape 244" title="IVRS logo"/>
          <p:cNvGrpSpPr/>
          <p:nvPr/>
        </p:nvGrpSpPr>
        <p:grpSpPr>
          <a:xfrm>
            <a:off x="5762625" y="4281487"/>
            <a:ext cx="3322637" cy="2576511"/>
            <a:chOff x="5762625" y="4281487"/>
            <a:chExt cx="3322637" cy="2576511"/>
          </a:xfrm>
        </p:grpSpPr>
        <p:sp>
          <p:nvSpPr>
            <p:cNvPr descr="IVRS outer logo outline " id="245" name="Shape 245" title="IVRS outer logo"/>
            <p:cNvSpPr/>
            <p:nvPr/>
          </p:nvSpPr>
          <p:spPr>
            <a:xfrm>
              <a:off x="5762625" y="4281487"/>
              <a:ext cx="3322637" cy="2576511"/>
            </a:xfrm>
            <a:prstGeom prst="ellipse">
              <a:avLst/>
            </a:prstGeom>
            <a:solidFill>
              <a:schemeClr val="lt1"/>
            </a:solidFill>
            <a:ln>
              <a:noFill/>
            </a:ln>
          </p:spPr>
          <p:txBody>
            <a:bodyPr anchorCtr="0" anchor="ctr"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IVRS inner logo" id="246" name="Shape 246" title="IVRS inner logo"/>
            <p:cNvPicPr preferRelativeResize="0"/>
            <p:nvPr/>
          </p:nvPicPr>
          <p:blipFill rotWithShape="1">
            <a:blip r:embed="rId3">
              <a:alphaModFix/>
            </a:blip>
            <a:srcRect b="30106" l="0" r="69736" t="2"/>
            <a:stretch/>
          </p:blipFill>
          <p:spPr>
            <a:xfrm>
              <a:off x="6513512" y="4579937"/>
              <a:ext cx="2016124" cy="1979612"/>
            </a:xfrm>
            <a:prstGeom prst="rect">
              <a:avLst/>
            </a:prstGeom>
            <a:noFill/>
            <a:ln>
              <a:noFill/>
            </a:ln>
          </p:spPr>
        </p:pic>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0" name="Shape 250"/>
        <p:cNvGrpSpPr/>
        <p:nvPr/>
      </p:nvGrpSpPr>
      <p:grpSpPr>
        <a:xfrm>
          <a:off x="0" y="0"/>
          <a:ext cx="0" cy="0"/>
          <a:chOff x="0" y="0"/>
          <a:chExt cx="0" cy="0"/>
        </a:xfrm>
      </p:grpSpPr>
      <p:sp>
        <p:nvSpPr>
          <p:cNvPr id="251" name="Shape 251"/>
          <p:cNvSpPr txBox="1"/>
          <p:nvPr>
            <p:ph type="title"/>
          </p:nvPr>
        </p:nvSpPr>
        <p:spPr>
          <a:xfrm>
            <a:off x="944562" y="1050925"/>
            <a:ext cx="8199437" cy="1143000"/>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0" i="0" lang="en-US" sz="3959" u="none" cap="none" strike="noStrike">
                <a:solidFill>
                  <a:srgbClr val="00CCCC"/>
                </a:solidFill>
                <a:latin typeface="Arial Black"/>
                <a:ea typeface="Arial Black"/>
                <a:cs typeface="Arial Black"/>
                <a:sym typeface="Arial Black"/>
              </a:rPr>
              <a:t>Transition Approaches </a:t>
            </a:r>
            <a:br>
              <a:rPr b="0" i="0" lang="en-US" sz="3959" u="none" cap="none" strike="noStrike">
                <a:solidFill>
                  <a:srgbClr val="00CCCC"/>
                </a:solidFill>
                <a:latin typeface="Arial Black"/>
                <a:ea typeface="Arial Black"/>
                <a:cs typeface="Arial Black"/>
                <a:sym typeface="Arial Black"/>
              </a:rPr>
            </a:br>
            <a:r>
              <a:rPr b="0" i="0" lang="en-US" sz="3959" u="none" cap="none" strike="noStrike">
                <a:solidFill>
                  <a:srgbClr val="00CCCC"/>
                </a:solidFill>
                <a:latin typeface="Arial Black"/>
                <a:ea typeface="Arial Black"/>
                <a:cs typeface="Arial Black"/>
                <a:sym typeface="Arial Black"/>
              </a:rPr>
              <a:t>in Northwest Iowa</a:t>
            </a:r>
          </a:p>
        </p:txBody>
      </p:sp>
      <p:sp>
        <p:nvSpPr>
          <p:cNvPr id="252" name="Shape 252"/>
          <p:cNvSpPr txBox="1"/>
          <p:nvPr>
            <p:ph idx="1" type="body"/>
          </p:nvPr>
        </p:nvSpPr>
        <p:spPr>
          <a:xfrm>
            <a:off x="1295400" y="2209800"/>
            <a:ext cx="7696199" cy="3840162"/>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Noto Sans Symbols"/>
              <a:buNone/>
            </a:pPr>
            <a:r>
              <a:rPr b="0" i="0" lang="en-US" sz="2800" u="none" cap="none" strike="noStrike">
                <a:solidFill>
                  <a:schemeClr val="dk1"/>
                </a:solidFill>
                <a:latin typeface="Calibri"/>
                <a:ea typeface="Calibri"/>
                <a:cs typeface="Calibri"/>
                <a:sym typeface="Calibri"/>
              </a:rPr>
              <a:t>April Stotz, Rehabilitation Counselor, serves three primary counties:</a:t>
            </a:r>
          </a:p>
          <a:p>
            <a:pPr indent="-228600" lvl="0" marL="571500" marR="0" rtl="0" algn="l">
              <a:spcBef>
                <a:spcPts val="56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Lyon County: population 11,745</a:t>
            </a:r>
          </a:p>
          <a:p>
            <a:pPr indent="-228600" lvl="0" marL="571500" marR="0" rtl="0" algn="l">
              <a:spcBef>
                <a:spcPts val="56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Osceola County: population 6,154</a:t>
            </a:r>
          </a:p>
          <a:p>
            <a:pPr indent="-228600" lvl="0" marL="571500" marR="0" rtl="0" algn="l">
              <a:spcBef>
                <a:spcPts val="56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O’Brien County: population 13,984</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7" name="Shape 257"/>
        <p:cNvGrpSpPr/>
        <p:nvPr/>
      </p:nvGrpSpPr>
      <p:grpSpPr>
        <a:xfrm>
          <a:off x="0" y="0"/>
          <a:ext cx="0" cy="0"/>
          <a:chOff x="0" y="0"/>
          <a:chExt cx="0" cy="0"/>
        </a:xfrm>
      </p:grpSpPr>
      <p:sp>
        <p:nvSpPr>
          <p:cNvPr id="258" name="Shape 258"/>
          <p:cNvSpPr txBox="1"/>
          <p:nvPr>
            <p:ph type="title"/>
          </p:nvPr>
        </p:nvSpPr>
        <p:spPr>
          <a:xfrm>
            <a:off x="944562" y="1050925"/>
            <a:ext cx="8199437" cy="1143000"/>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0" i="0" lang="en-US" sz="3959" u="none" cap="none" strike="noStrike">
                <a:solidFill>
                  <a:srgbClr val="00CCCC"/>
                </a:solidFill>
                <a:latin typeface="Arial Black"/>
                <a:ea typeface="Arial Black"/>
                <a:cs typeface="Arial Black"/>
                <a:sym typeface="Arial Black"/>
              </a:rPr>
              <a:t>Transition Approaches </a:t>
            </a:r>
            <a:br>
              <a:rPr b="0" i="0" lang="en-US" sz="3959" u="none" cap="none" strike="noStrike">
                <a:solidFill>
                  <a:srgbClr val="00CCCC"/>
                </a:solidFill>
                <a:latin typeface="Arial Black"/>
                <a:ea typeface="Arial Black"/>
                <a:cs typeface="Arial Black"/>
                <a:sym typeface="Arial Black"/>
              </a:rPr>
            </a:br>
            <a:r>
              <a:rPr b="0" i="0" lang="en-US" sz="3959" u="none" cap="none" strike="noStrike">
                <a:solidFill>
                  <a:srgbClr val="00CCCC"/>
                </a:solidFill>
                <a:latin typeface="Arial Black"/>
                <a:ea typeface="Arial Black"/>
                <a:cs typeface="Arial Black"/>
                <a:sym typeface="Arial Black"/>
              </a:rPr>
              <a:t>in Northwest Iowa (cont.)</a:t>
            </a:r>
          </a:p>
        </p:txBody>
      </p:sp>
      <p:sp>
        <p:nvSpPr>
          <p:cNvPr id="259" name="Shape 259"/>
          <p:cNvSpPr txBox="1"/>
          <p:nvPr>
            <p:ph idx="1" type="body"/>
          </p:nvPr>
        </p:nvSpPr>
        <p:spPr>
          <a:xfrm>
            <a:off x="1295400" y="2209800"/>
            <a:ext cx="7696199" cy="3840162"/>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In these three counties, there are seven Community School Districts. </a:t>
            </a:r>
          </a:p>
          <a:p>
            <a:pPr indent="-342900" lvl="0" marL="342900" marR="0" rtl="0" algn="l">
              <a:spcBef>
                <a:spcPts val="56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A graduating class can be around 25 students from each of these schools. </a:t>
            </a:r>
          </a:p>
          <a:p>
            <a:pPr indent="-342900" lvl="0" marL="342900" marR="0" rtl="0" algn="l">
              <a:spcBef>
                <a:spcPts val="56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April lives in a town with a population size of 336 (that number may include pets!).</a:t>
            </a:r>
          </a:p>
          <a:p>
            <a:pPr indent="-342900" lvl="0" marL="342900" marR="0" rtl="0" algn="l">
              <a:spcBef>
                <a:spcPts val="560"/>
              </a:spcBef>
              <a:spcAft>
                <a:spcPts val="0"/>
              </a:spcAft>
              <a:buClr>
                <a:schemeClr val="dk1"/>
              </a:buClr>
              <a:buSzPct val="100000"/>
              <a:buFont typeface="Noto Sans Symbols"/>
              <a:buChar char="▪"/>
            </a:pPr>
            <a:r>
              <a:rPr b="0" i="0" lang="en-US" sz="2800" u="none" cap="none" strike="noStrike">
                <a:solidFill>
                  <a:schemeClr val="dk1"/>
                </a:solidFill>
                <a:latin typeface="Calibri"/>
                <a:ea typeface="Calibri"/>
                <a:cs typeface="Calibri"/>
                <a:sym typeface="Calibri"/>
              </a:rPr>
              <a:t>The largest town in the three-county area is population 5,188.   </a:t>
            </a:r>
          </a:p>
          <a:p>
            <a:pPr indent="-342900" lvl="0" marL="342900" marR="0" rtl="0" algn="l">
              <a:spcBef>
                <a:spcPts val="640"/>
              </a:spcBef>
              <a:spcAft>
                <a:spcPts val="0"/>
              </a:spcAft>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3" name="Shape 263"/>
        <p:cNvGrpSpPr/>
        <p:nvPr/>
      </p:nvGrpSpPr>
      <p:grpSpPr>
        <a:xfrm>
          <a:off x="0" y="0"/>
          <a:ext cx="0" cy="0"/>
          <a:chOff x="0" y="0"/>
          <a:chExt cx="0" cy="0"/>
        </a:xfrm>
      </p:grpSpPr>
      <p:sp>
        <p:nvSpPr>
          <p:cNvPr id="264" name="Shape 264"/>
          <p:cNvSpPr txBox="1"/>
          <p:nvPr>
            <p:ph type="title"/>
          </p:nvPr>
        </p:nvSpPr>
        <p:spPr>
          <a:xfrm>
            <a:off x="955675" y="1143000"/>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3800" u="none" cap="none" strike="noStrike">
                <a:solidFill>
                  <a:srgbClr val="00CCCC"/>
                </a:solidFill>
                <a:latin typeface="Arial Black"/>
                <a:ea typeface="Arial Black"/>
                <a:cs typeface="Arial Black"/>
                <a:sym typeface="Arial Black"/>
              </a:rPr>
              <a:t>Building Connections </a:t>
            </a:r>
            <a:r>
              <a:rPr b="0" i="0" lang="en-US" sz="3800" u="none" cap="none" strike="noStrike">
                <a:solidFill>
                  <a:srgbClr val="00CCCC"/>
                </a:solidFill>
                <a:latin typeface="Calibri"/>
                <a:ea typeface="Calibri"/>
                <a:cs typeface="Calibri"/>
                <a:sym typeface="Calibri"/>
              </a:rPr>
              <a:t>─</a:t>
            </a:r>
            <a:br>
              <a:rPr b="0" i="0" lang="en-US" sz="3800" u="none" cap="none" strike="noStrike">
                <a:solidFill>
                  <a:srgbClr val="00CCCC"/>
                </a:solidFill>
                <a:latin typeface="Arial Black"/>
                <a:ea typeface="Arial Black"/>
                <a:cs typeface="Arial Black"/>
                <a:sym typeface="Arial Black"/>
              </a:rPr>
            </a:br>
            <a:r>
              <a:rPr b="0" i="0" lang="en-US" sz="3800" u="none" cap="none" strike="noStrike">
                <a:solidFill>
                  <a:srgbClr val="00CCCC"/>
                </a:solidFill>
                <a:latin typeface="Arial Black"/>
                <a:ea typeface="Arial Black"/>
                <a:cs typeface="Arial Black"/>
                <a:sym typeface="Arial Black"/>
              </a:rPr>
              <a:t>The Importance of Partnering</a:t>
            </a:r>
          </a:p>
        </p:txBody>
      </p:sp>
      <p:sp>
        <p:nvSpPr>
          <p:cNvPr id="265" name="Shape 265"/>
          <p:cNvSpPr txBox="1"/>
          <p:nvPr>
            <p:ph idx="1" type="body"/>
          </p:nvPr>
        </p:nvSpPr>
        <p:spPr>
          <a:xfrm>
            <a:off x="1295400" y="2590800"/>
            <a:ext cx="7696199" cy="1904999"/>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rgbClr val="003399"/>
              </a:buClr>
              <a:buSzPct val="100000"/>
              <a:buFont typeface="Arial"/>
              <a:buChar char="•"/>
            </a:pPr>
            <a:r>
              <a:rPr b="0" i="0" lang="en-US" sz="2800" u="none" cap="none" strike="noStrike">
                <a:solidFill>
                  <a:srgbClr val="003399"/>
                </a:solidFill>
                <a:latin typeface="Verdana"/>
                <a:ea typeface="Verdana"/>
                <a:cs typeface="Verdana"/>
                <a:sym typeface="Verdana"/>
              </a:rPr>
              <a:t>Building visibility in the community</a:t>
            </a:r>
          </a:p>
          <a:p>
            <a:pPr indent="-342900" lvl="0" marL="342900" marR="0" rtl="0" algn="l">
              <a:spcBef>
                <a:spcPts val="560"/>
              </a:spcBef>
              <a:spcAft>
                <a:spcPts val="0"/>
              </a:spcAft>
              <a:buClr>
                <a:srgbClr val="003399"/>
              </a:buClr>
              <a:buSzPct val="100000"/>
              <a:buFont typeface="Arial"/>
              <a:buChar char="•"/>
            </a:pPr>
            <a:r>
              <a:rPr b="0" i="0" lang="en-US" sz="2800" u="none" cap="none" strike="noStrike">
                <a:solidFill>
                  <a:srgbClr val="003399"/>
                </a:solidFill>
                <a:latin typeface="Verdana"/>
                <a:ea typeface="Verdana"/>
                <a:cs typeface="Verdana"/>
                <a:sym typeface="Verdana"/>
              </a:rPr>
              <a:t>Strategies for connecting</a:t>
            </a:r>
          </a:p>
          <a:p>
            <a:pPr indent="-342900" lvl="0" marL="342900" marR="0" rtl="0" algn="l">
              <a:spcBef>
                <a:spcPts val="560"/>
              </a:spcBef>
              <a:spcAft>
                <a:spcPts val="0"/>
              </a:spcAft>
              <a:buClr>
                <a:srgbClr val="003399"/>
              </a:buClr>
              <a:buSzPct val="100000"/>
              <a:buFont typeface="Arial"/>
              <a:buChar char="•"/>
            </a:pPr>
            <a:r>
              <a:rPr b="0" i="0" lang="en-US" sz="2800" u="none" cap="none" strike="noStrike">
                <a:solidFill>
                  <a:srgbClr val="003399"/>
                </a:solidFill>
                <a:latin typeface="Verdana"/>
                <a:ea typeface="Verdana"/>
                <a:cs typeface="Verdana"/>
                <a:sym typeface="Verdana"/>
              </a:rPr>
              <a:t>Business presentations</a:t>
            </a:r>
          </a:p>
          <a:p>
            <a:pPr indent="-342900" lvl="0" marL="342900" marR="0" rtl="0" algn="l">
              <a:spcBef>
                <a:spcPts val="640"/>
              </a:spcBef>
              <a:spcAft>
                <a:spcPts val="0"/>
              </a:spcAft>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9" name="Shape 269"/>
        <p:cNvGrpSpPr/>
        <p:nvPr/>
      </p:nvGrpSpPr>
      <p:grpSpPr>
        <a:xfrm>
          <a:off x="0" y="0"/>
          <a:ext cx="0" cy="0"/>
          <a:chOff x="0" y="0"/>
          <a:chExt cx="0" cy="0"/>
        </a:xfrm>
      </p:grpSpPr>
      <p:sp>
        <p:nvSpPr>
          <p:cNvPr id="270" name="Shape 270"/>
          <p:cNvSpPr txBox="1"/>
          <p:nvPr>
            <p:ph type="title"/>
          </p:nvPr>
        </p:nvSpPr>
        <p:spPr>
          <a:xfrm>
            <a:off x="944562" y="1050925"/>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4400" u="none" cap="none" strike="noStrike">
                <a:solidFill>
                  <a:srgbClr val="00CCCC"/>
                </a:solidFill>
                <a:latin typeface="Arial Black"/>
                <a:ea typeface="Arial Black"/>
                <a:cs typeface="Arial Black"/>
                <a:sym typeface="Arial Black"/>
              </a:rPr>
              <a:t>Progressive Employment</a:t>
            </a:r>
          </a:p>
        </p:txBody>
      </p:sp>
      <p:sp>
        <p:nvSpPr>
          <p:cNvPr id="271" name="Shape 271"/>
          <p:cNvSpPr txBox="1"/>
          <p:nvPr>
            <p:ph idx="1" type="body"/>
          </p:nvPr>
        </p:nvSpPr>
        <p:spPr>
          <a:xfrm>
            <a:off x="1295400" y="2209800"/>
            <a:ext cx="7696199" cy="3840162"/>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rgbClr val="003399"/>
              </a:buClr>
              <a:buSzPct val="25000"/>
              <a:buFont typeface="Arial"/>
              <a:buNone/>
            </a:pPr>
            <a:r>
              <a:rPr b="0" i="0" lang="en-US" sz="2422" u="none" cap="none" strike="noStrike">
                <a:solidFill>
                  <a:srgbClr val="003399"/>
                </a:solidFill>
                <a:latin typeface="Verdana"/>
                <a:ea typeface="Verdana"/>
                <a:cs typeface="Verdana"/>
                <a:sym typeface="Verdana"/>
              </a:rPr>
              <a:t>There is something for everyone with the right supports – assisting with their employment journey.</a:t>
            </a:r>
          </a:p>
          <a:p>
            <a:pPr indent="-342900" lvl="0" marL="342900" marR="0" rtl="0" algn="l">
              <a:lnSpc>
                <a:spcPct val="80000"/>
              </a:lnSpc>
              <a:spcBef>
                <a:spcPts val="361"/>
              </a:spcBef>
              <a:spcAft>
                <a:spcPts val="0"/>
              </a:spcAft>
              <a:buClr>
                <a:schemeClr val="dk1"/>
              </a:buClr>
              <a:buSzPct val="100277"/>
              <a:buFont typeface="Arial"/>
              <a:buNone/>
            </a:pPr>
            <a:r>
              <a:t/>
            </a:r>
            <a:endParaRPr b="0" i="0" sz="1804" u="none" cap="none" strike="noStrike">
              <a:solidFill>
                <a:srgbClr val="003399"/>
              </a:solidFill>
              <a:latin typeface="Verdana"/>
              <a:ea typeface="Verdana"/>
              <a:cs typeface="Verdana"/>
              <a:sym typeface="Verdana"/>
            </a:endParaRPr>
          </a:p>
          <a:p>
            <a:pPr indent="-342900" lvl="0" marL="342900" marR="0" rtl="0" algn="l">
              <a:lnSpc>
                <a:spcPct val="80000"/>
              </a:lnSpc>
              <a:spcBef>
                <a:spcPts val="484"/>
              </a:spcBef>
              <a:spcAft>
                <a:spcPts val="0"/>
              </a:spcAft>
              <a:buClr>
                <a:schemeClr val="accent2"/>
              </a:buClr>
              <a:buSzPct val="100916"/>
              <a:buFont typeface="Arial"/>
              <a:buChar char="•"/>
            </a:pPr>
            <a:r>
              <a:rPr b="0" i="0" lang="en-US" sz="2422" u="none" cap="none" strike="noStrike">
                <a:solidFill>
                  <a:schemeClr val="accent2"/>
                </a:solidFill>
                <a:latin typeface="Verdana"/>
                <a:ea typeface="Verdana"/>
                <a:cs typeface="Verdana"/>
                <a:sym typeface="Verdana"/>
              </a:rPr>
              <a:t>Job Shadows</a:t>
            </a:r>
          </a:p>
          <a:p>
            <a:pPr indent="-342900" lvl="0" marL="342900" marR="0" rtl="0" algn="l">
              <a:lnSpc>
                <a:spcPct val="80000"/>
              </a:lnSpc>
              <a:spcBef>
                <a:spcPts val="484"/>
              </a:spcBef>
              <a:spcAft>
                <a:spcPts val="0"/>
              </a:spcAft>
              <a:buClr>
                <a:schemeClr val="accent2"/>
              </a:buClr>
              <a:buSzPct val="100916"/>
              <a:buFont typeface="Arial"/>
              <a:buChar char="•"/>
            </a:pPr>
            <a:r>
              <a:rPr b="0" i="0" lang="en-US" sz="2422" u="none" cap="none" strike="noStrike">
                <a:solidFill>
                  <a:schemeClr val="accent2"/>
                </a:solidFill>
                <a:latin typeface="Verdana"/>
                <a:ea typeface="Verdana"/>
                <a:cs typeface="Verdana"/>
                <a:sym typeface="Verdana"/>
              </a:rPr>
              <a:t>Tours</a:t>
            </a:r>
          </a:p>
          <a:p>
            <a:pPr indent="-342900" lvl="0" marL="342900" marR="0" rtl="0" algn="l">
              <a:lnSpc>
                <a:spcPct val="80000"/>
              </a:lnSpc>
              <a:spcBef>
                <a:spcPts val="484"/>
              </a:spcBef>
              <a:spcAft>
                <a:spcPts val="0"/>
              </a:spcAft>
              <a:buClr>
                <a:schemeClr val="accent2"/>
              </a:buClr>
              <a:buSzPct val="100916"/>
              <a:buFont typeface="Arial"/>
              <a:buChar char="•"/>
            </a:pPr>
            <a:r>
              <a:rPr b="0" i="0" lang="en-US" sz="2422" u="none" cap="none" strike="noStrike">
                <a:solidFill>
                  <a:schemeClr val="accent2"/>
                </a:solidFill>
                <a:latin typeface="Verdana"/>
                <a:ea typeface="Verdana"/>
                <a:cs typeface="Verdana"/>
                <a:sym typeface="Verdana"/>
              </a:rPr>
              <a:t>Informational Interviews</a:t>
            </a:r>
          </a:p>
          <a:p>
            <a:pPr indent="-342900" lvl="0" marL="342900" marR="0" rtl="0" algn="l">
              <a:lnSpc>
                <a:spcPct val="80000"/>
              </a:lnSpc>
              <a:spcBef>
                <a:spcPts val="484"/>
              </a:spcBef>
              <a:spcAft>
                <a:spcPts val="0"/>
              </a:spcAft>
              <a:buClr>
                <a:schemeClr val="accent2"/>
              </a:buClr>
              <a:buSzPct val="100916"/>
              <a:buFont typeface="Arial"/>
              <a:buChar char="•"/>
            </a:pPr>
            <a:r>
              <a:rPr b="0" i="0" lang="en-US" sz="2422" u="none" cap="none" strike="noStrike">
                <a:solidFill>
                  <a:schemeClr val="accent2"/>
                </a:solidFill>
                <a:latin typeface="Verdana"/>
                <a:ea typeface="Verdana"/>
                <a:cs typeface="Verdana"/>
                <a:sym typeface="Verdana"/>
              </a:rPr>
              <a:t>Volunteer Work</a:t>
            </a:r>
          </a:p>
          <a:p>
            <a:pPr indent="-342900" lvl="0" marL="342900" marR="0" rtl="0" algn="l">
              <a:lnSpc>
                <a:spcPct val="80000"/>
              </a:lnSpc>
              <a:spcBef>
                <a:spcPts val="484"/>
              </a:spcBef>
              <a:spcAft>
                <a:spcPts val="0"/>
              </a:spcAft>
              <a:buClr>
                <a:schemeClr val="accent2"/>
              </a:buClr>
              <a:buSzPct val="100916"/>
              <a:buFont typeface="Arial"/>
              <a:buChar char="•"/>
            </a:pPr>
            <a:r>
              <a:rPr b="0" i="0" lang="en-US" sz="2422" u="none" cap="none" strike="noStrike">
                <a:solidFill>
                  <a:schemeClr val="accent2"/>
                </a:solidFill>
                <a:latin typeface="Verdana"/>
                <a:ea typeface="Verdana"/>
                <a:cs typeface="Verdana"/>
                <a:sym typeface="Verdana"/>
              </a:rPr>
              <a:t>Part-time Work</a:t>
            </a:r>
          </a:p>
          <a:p>
            <a:pPr indent="-342900" lvl="0" marL="342900" marR="0" rtl="0" algn="l">
              <a:lnSpc>
                <a:spcPct val="80000"/>
              </a:lnSpc>
              <a:spcBef>
                <a:spcPts val="484"/>
              </a:spcBef>
              <a:spcAft>
                <a:spcPts val="0"/>
              </a:spcAft>
              <a:buClr>
                <a:schemeClr val="accent2"/>
              </a:buClr>
              <a:buSzPct val="100916"/>
              <a:buFont typeface="Arial"/>
              <a:buChar char="•"/>
            </a:pPr>
            <a:r>
              <a:rPr b="0" i="0" lang="en-US" sz="2422" u="none" cap="none" strike="noStrike">
                <a:solidFill>
                  <a:schemeClr val="accent2"/>
                </a:solidFill>
                <a:latin typeface="Verdana"/>
                <a:ea typeface="Verdana"/>
                <a:cs typeface="Verdana"/>
                <a:sym typeface="Verdana"/>
              </a:rPr>
              <a:t>OJT</a:t>
            </a:r>
          </a:p>
          <a:p>
            <a:pPr indent="-342900" lvl="0" marL="342900" marR="0" rtl="0" algn="l">
              <a:lnSpc>
                <a:spcPct val="80000"/>
              </a:lnSpc>
              <a:spcBef>
                <a:spcPts val="484"/>
              </a:spcBef>
              <a:spcAft>
                <a:spcPts val="0"/>
              </a:spcAft>
              <a:buClr>
                <a:schemeClr val="accent2"/>
              </a:buClr>
              <a:buSzPct val="100916"/>
              <a:buFont typeface="Arial"/>
              <a:buChar char="•"/>
            </a:pPr>
            <a:r>
              <a:rPr b="0" i="0" lang="en-US" sz="2422" u="none" cap="none" strike="noStrike">
                <a:solidFill>
                  <a:schemeClr val="accent2"/>
                </a:solidFill>
                <a:latin typeface="Verdana"/>
                <a:ea typeface="Verdana"/>
                <a:cs typeface="Verdana"/>
                <a:sym typeface="Verdana"/>
              </a:rPr>
              <a:t>Internships</a:t>
            </a:r>
          </a:p>
          <a:p>
            <a:pPr indent="-342900" lvl="0" marL="342900" marR="0" rtl="0" algn="l">
              <a:lnSpc>
                <a:spcPct val="80000"/>
              </a:lnSpc>
              <a:spcBef>
                <a:spcPts val="304"/>
              </a:spcBef>
              <a:spcAft>
                <a:spcPts val="0"/>
              </a:spcAft>
              <a:buClr>
                <a:schemeClr val="dk1"/>
              </a:buClr>
              <a:buSzPct val="101333"/>
              <a:buFont typeface="Arial"/>
              <a:buNone/>
            </a:pPr>
            <a:r>
              <a:t/>
            </a:r>
            <a:endParaRPr b="0" i="0" sz="152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5" name="Shape 275"/>
        <p:cNvGrpSpPr/>
        <p:nvPr/>
      </p:nvGrpSpPr>
      <p:grpSpPr>
        <a:xfrm>
          <a:off x="0" y="0"/>
          <a:ext cx="0" cy="0"/>
          <a:chOff x="0" y="0"/>
          <a:chExt cx="0" cy="0"/>
        </a:xfrm>
      </p:grpSpPr>
      <p:sp>
        <p:nvSpPr>
          <p:cNvPr id="276" name="Shape 276"/>
          <p:cNvSpPr txBox="1"/>
          <p:nvPr>
            <p:ph type="title"/>
          </p:nvPr>
        </p:nvSpPr>
        <p:spPr>
          <a:xfrm>
            <a:off x="944562" y="1150937"/>
            <a:ext cx="8199437"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US" sz="3959" u="none" cap="none" strike="noStrike">
                <a:solidFill>
                  <a:srgbClr val="00CCCC"/>
                </a:solidFill>
                <a:latin typeface="Arial Black"/>
                <a:ea typeface="Arial Black"/>
                <a:cs typeface="Arial Black"/>
                <a:sym typeface="Arial Black"/>
              </a:rPr>
              <a:t>Pre-Employment </a:t>
            </a:r>
            <a:br>
              <a:rPr b="0" i="0" lang="en-US" sz="3959" u="none" cap="none" strike="noStrike">
                <a:solidFill>
                  <a:srgbClr val="00CCCC"/>
                </a:solidFill>
                <a:latin typeface="Arial Black"/>
                <a:ea typeface="Arial Black"/>
                <a:cs typeface="Arial Black"/>
                <a:sym typeface="Arial Black"/>
              </a:rPr>
            </a:br>
            <a:r>
              <a:rPr b="0" i="0" lang="en-US" sz="3959" u="none" cap="none" strike="noStrike">
                <a:solidFill>
                  <a:srgbClr val="00CCCC"/>
                </a:solidFill>
                <a:latin typeface="Arial Black"/>
                <a:ea typeface="Arial Black"/>
                <a:cs typeface="Arial Black"/>
                <a:sym typeface="Arial Black"/>
              </a:rPr>
              <a:t>Transition Services</a:t>
            </a:r>
          </a:p>
        </p:txBody>
      </p:sp>
      <p:sp>
        <p:nvSpPr>
          <p:cNvPr id="277" name="Shape 277"/>
          <p:cNvSpPr txBox="1"/>
          <p:nvPr>
            <p:ph idx="1" type="body"/>
          </p:nvPr>
        </p:nvSpPr>
        <p:spPr>
          <a:xfrm>
            <a:off x="1295400" y="2484438"/>
            <a:ext cx="7696199" cy="3840161"/>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rgbClr val="003399"/>
              </a:buClr>
              <a:buSzPct val="100000"/>
              <a:buFont typeface="Arial"/>
              <a:buChar char="•"/>
            </a:pPr>
            <a:r>
              <a:rPr b="0" i="0" lang="en-US" sz="3200" u="none" cap="none" strike="noStrike">
                <a:solidFill>
                  <a:srgbClr val="003399"/>
                </a:solidFill>
                <a:latin typeface="Verdana"/>
                <a:ea typeface="Verdana"/>
                <a:cs typeface="Verdana"/>
                <a:sym typeface="Verdana"/>
              </a:rPr>
              <a:t>Job Exploration</a:t>
            </a:r>
          </a:p>
          <a:p>
            <a:pPr indent="-342900" lvl="0" marL="342900" marR="0" rtl="0" algn="l">
              <a:spcBef>
                <a:spcPts val="640"/>
              </a:spcBef>
              <a:spcAft>
                <a:spcPts val="0"/>
              </a:spcAft>
              <a:buClr>
                <a:srgbClr val="003399"/>
              </a:buClr>
              <a:buSzPct val="100000"/>
              <a:buFont typeface="Arial"/>
              <a:buChar char="•"/>
            </a:pPr>
            <a:r>
              <a:rPr b="0" i="0" lang="en-US" sz="3200" u="none" cap="none" strike="noStrike">
                <a:solidFill>
                  <a:srgbClr val="003399"/>
                </a:solidFill>
                <a:latin typeface="Verdana"/>
                <a:ea typeface="Verdana"/>
                <a:cs typeface="Verdana"/>
                <a:sym typeface="Verdana"/>
              </a:rPr>
              <a:t>Counseling</a:t>
            </a:r>
          </a:p>
          <a:p>
            <a:pPr indent="-342900" lvl="0" marL="342900" marR="0" rtl="0" algn="l">
              <a:spcBef>
                <a:spcPts val="640"/>
              </a:spcBef>
              <a:spcAft>
                <a:spcPts val="0"/>
              </a:spcAft>
              <a:buClr>
                <a:srgbClr val="003399"/>
              </a:buClr>
              <a:buSzPct val="100000"/>
              <a:buFont typeface="Arial"/>
              <a:buChar char="•"/>
            </a:pPr>
            <a:r>
              <a:rPr b="0" i="0" lang="en-US" sz="3200" u="none" cap="none" strike="noStrike">
                <a:solidFill>
                  <a:srgbClr val="003399"/>
                </a:solidFill>
                <a:latin typeface="Verdana"/>
                <a:ea typeface="Verdana"/>
                <a:cs typeface="Verdana"/>
                <a:sym typeface="Verdana"/>
              </a:rPr>
              <a:t>Work-Based Learning Experiences</a:t>
            </a:r>
          </a:p>
          <a:p>
            <a:pPr indent="-342900" lvl="0" marL="342900" marR="0" rtl="0" algn="l">
              <a:spcBef>
                <a:spcPts val="640"/>
              </a:spcBef>
              <a:spcAft>
                <a:spcPts val="0"/>
              </a:spcAft>
              <a:buClr>
                <a:srgbClr val="003399"/>
              </a:buClr>
              <a:buSzPct val="100000"/>
              <a:buFont typeface="Arial"/>
              <a:buChar char="•"/>
            </a:pPr>
            <a:r>
              <a:rPr b="0" i="0" lang="en-US" sz="3200" u="none" cap="none" strike="noStrike">
                <a:solidFill>
                  <a:srgbClr val="003399"/>
                </a:solidFill>
                <a:latin typeface="Verdana"/>
                <a:ea typeface="Verdana"/>
                <a:cs typeface="Verdana"/>
                <a:sym typeface="Verdana"/>
              </a:rPr>
              <a:t>Workplace Readiness Training</a:t>
            </a:r>
          </a:p>
          <a:p>
            <a:pPr indent="-342900" lvl="0" marL="342900" marR="0" rtl="0" algn="l">
              <a:spcBef>
                <a:spcPts val="640"/>
              </a:spcBef>
              <a:spcAft>
                <a:spcPts val="0"/>
              </a:spcAft>
              <a:buClr>
                <a:srgbClr val="003399"/>
              </a:buClr>
              <a:buSzPct val="100000"/>
              <a:buFont typeface="Arial"/>
              <a:buChar char="•"/>
            </a:pPr>
            <a:r>
              <a:rPr b="0" i="0" lang="en-US" sz="3200" u="none" cap="none" strike="noStrike">
                <a:solidFill>
                  <a:srgbClr val="003399"/>
                </a:solidFill>
                <a:latin typeface="Verdana"/>
                <a:ea typeface="Verdana"/>
                <a:cs typeface="Verdana"/>
                <a:sym typeface="Verdana"/>
              </a:rPr>
              <a:t>Self-Advocacy</a:t>
            </a:r>
          </a:p>
          <a:p>
            <a:pPr indent="-342900" lvl="0" marL="342900" marR="0" rtl="0" algn="l">
              <a:spcBef>
                <a:spcPts val="640"/>
              </a:spcBef>
              <a:spcAft>
                <a:spcPts val="0"/>
              </a:spcAft>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RespectAbility Template Final">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RespectAbility Template Final">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