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"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0"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1"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3"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"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5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6"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7"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8"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9"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"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0"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1"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2"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3"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3"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4"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5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6"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7"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8"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9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